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4" autoAdjust="0"/>
    <p:restoredTop sz="94714" autoAdjust="0"/>
  </p:normalViewPr>
  <p:slideViewPr>
    <p:cSldViewPr>
      <p:cViewPr varScale="1">
        <p:scale>
          <a:sx n="44" d="100"/>
          <a:sy n="44" d="100"/>
        </p:scale>
        <p:origin x="-61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932D2-618F-4102-B256-0F71E050B297}" type="datetimeFigureOut">
              <a:rPr lang="en-US" smtClean="0"/>
              <a:pPr/>
              <a:t>4/3/2008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EE022-5944-43E8-A86B-479F7D699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52168-006F-4E35-9F7F-E81CC416587D}" type="datetimeFigureOut">
              <a:rPr lang="en-US" smtClean="0"/>
              <a:pPr/>
              <a:t>4/3/2008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Defined Terms and Postulates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April </a:t>
            </a:r>
            <a:r>
              <a:rPr lang="en-US" smtClean="0"/>
              <a:t>3, </a:t>
            </a:r>
            <a:r>
              <a:rPr lang="en-US" dirty="0" smtClean="0"/>
              <a:t>2008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several ways to name the two angles.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2438400"/>
            <a:ext cx="4419600" cy="347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22"/>
          <p:cNvSpPr/>
          <p:nvPr/>
        </p:nvSpPr>
        <p:spPr>
          <a:xfrm>
            <a:off x="4846902" y="3097529"/>
            <a:ext cx="365178" cy="377192"/>
          </a:xfrm>
          <a:custGeom>
            <a:avLst/>
            <a:gdLst/>
            <a:ahLst/>
            <a:cxnLst/>
            <a:rect l="0" t="0" r="0" b="0"/>
            <a:pathLst>
              <a:path w="365178" h="377192">
                <a:moveTo>
                  <a:pt x="319457" y="0"/>
                </a:moveTo>
                <a:lnTo>
                  <a:pt x="313390" y="0"/>
                </a:lnTo>
                <a:lnTo>
                  <a:pt x="310332" y="1271"/>
                </a:lnTo>
                <a:lnTo>
                  <a:pt x="303549" y="6068"/>
                </a:lnTo>
                <a:lnTo>
                  <a:pt x="301231" y="9126"/>
                </a:lnTo>
                <a:lnTo>
                  <a:pt x="299687" y="12434"/>
                </a:lnTo>
                <a:lnTo>
                  <a:pt x="298657" y="15910"/>
                </a:lnTo>
                <a:lnTo>
                  <a:pt x="294126" y="23158"/>
                </a:lnTo>
                <a:lnTo>
                  <a:pt x="284435" y="34379"/>
                </a:lnTo>
                <a:lnTo>
                  <a:pt x="280869" y="38159"/>
                </a:lnTo>
                <a:lnTo>
                  <a:pt x="263360" y="59293"/>
                </a:lnTo>
                <a:lnTo>
                  <a:pt x="251580" y="73819"/>
                </a:lnTo>
                <a:lnTo>
                  <a:pt x="241186" y="84773"/>
                </a:lnTo>
                <a:lnTo>
                  <a:pt x="231716" y="93345"/>
                </a:lnTo>
                <a:lnTo>
                  <a:pt x="222863" y="100330"/>
                </a:lnTo>
                <a:lnTo>
                  <a:pt x="214422" y="107527"/>
                </a:lnTo>
                <a:lnTo>
                  <a:pt x="206253" y="114865"/>
                </a:lnTo>
                <a:lnTo>
                  <a:pt x="198268" y="122297"/>
                </a:lnTo>
                <a:lnTo>
                  <a:pt x="156691" y="163095"/>
                </a:lnTo>
                <a:lnTo>
                  <a:pt x="141097" y="176040"/>
                </a:lnTo>
                <a:lnTo>
                  <a:pt x="125620" y="187211"/>
                </a:lnTo>
                <a:lnTo>
                  <a:pt x="110223" y="197197"/>
                </a:lnTo>
                <a:lnTo>
                  <a:pt x="96148" y="207665"/>
                </a:lnTo>
                <a:lnTo>
                  <a:pt x="82954" y="218453"/>
                </a:lnTo>
                <a:lnTo>
                  <a:pt x="60675" y="238061"/>
                </a:lnTo>
                <a:lnTo>
                  <a:pt x="46540" y="251008"/>
                </a:lnTo>
                <a:lnTo>
                  <a:pt x="39722" y="256239"/>
                </a:lnTo>
                <a:lnTo>
                  <a:pt x="32637" y="260997"/>
                </a:lnTo>
                <a:lnTo>
                  <a:pt x="25374" y="265438"/>
                </a:lnTo>
                <a:lnTo>
                  <a:pt x="20532" y="269668"/>
                </a:lnTo>
                <a:lnTo>
                  <a:pt x="17304" y="273759"/>
                </a:lnTo>
                <a:lnTo>
                  <a:pt x="15152" y="277756"/>
                </a:lnTo>
                <a:lnTo>
                  <a:pt x="12447" y="280421"/>
                </a:lnTo>
                <a:lnTo>
                  <a:pt x="9374" y="282198"/>
                </a:lnTo>
                <a:lnTo>
                  <a:pt x="6055" y="283382"/>
                </a:lnTo>
                <a:lnTo>
                  <a:pt x="3843" y="285442"/>
                </a:lnTo>
                <a:lnTo>
                  <a:pt x="2367" y="288084"/>
                </a:lnTo>
                <a:lnTo>
                  <a:pt x="0" y="295384"/>
                </a:lnTo>
                <a:lnTo>
                  <a:pt x="3063" y="299769"/>
                </a:lnTo>
                <a:lnTo>
                  <a:pt x="11928" y="309377"/>
                </a:lnTo>
                <a:lnTo>
                  <a:pt x="15377" y="312932"/>
                </a:lnTo>
                <a:lnTo>
                  <a:pt x="25984" y="320267"/>
                </a:lnTo>
                <a:lnTo>
                  <a:pt x="32369" y="324002"/>
                </a:lnTo>
                <a:lnTo>
                  <a:pt x="42849" y="328151"/>
                </a:lnTo>
                <a:lnTo>
                  <a:pt x="51741" y="329995"/>
                </a:lnTo>
                <a:lnTo>
                  <a:pt x="59926" y="330815"/>
                </a:lnTo>
                <a:lnTo>
                  <a:pt x="71183" y="331179"/>
                </a:lnTo>
                <a:lnTo>
                  <a:pt x="77741" y="331276"/>
                </a:lnTo>
                <a:lnTo>
                  <a:pt x="87194" y="332611"/>
                </a:lnTo>
                <a:lnTo>
                  <a:pt x="98575" y="334771"/>
                </a:lnTo>
                <a:lnTo>
                  <a:pt x="111242" y="337481"/>
                </a:lnTo>
                <a:lnTo>
                  <a:pt x="120957" y="339287"/>
                </a:lnTo>
                <a:lnTo>
                  <a:pt x="128704" y="340492"/>
                </a:lnTo>
                <a:lnTo>
                  <a:pt x="135139" y="341294"/>
                </a:lnTo>
                <a:lnTo>
                  <a:pt x="141969" y="341830"/>
                </a:lnTo>
                <a:lnTo>
                  <a:pt x="149061" y="342187"/>
                </a:lnTo>
                <a:lnTo>
                  <a:pt x="156330" y="342424"/>
                </a:lnTo>
                <a:lnTo>
                  <a:pt x="172606" y="345123"/>
                </a:lnTo>
                <a:lnTo>
                  <a:pt x="221170" y="354895"/>
                </a:lnTo>
                <a:lnTo>
                  <a:pt x="242503" y="358517"/>
                </a:lnTo>
                <a:lnTo>
                  <a:pt x="260535" y="360931"/>
                </a:lnTo>
                <a:lnTo>
                  <a:pt x="276365" y="362541"/>
                </a:lnTo>
                <a:lnTo>
                  <a:pt x="290729" y="364884"/>
                </a:lnTo>
                <a:lnTo>
                  <a:pt x="304116" y="367716"/>
                </a:lnTo>
                <a:lnTo>
                  <a:pt x="316849" y="370874"/>
                </a:lnTo>
                <a:lnTo>
                  <a:pt x="326609" y="372980"/>
                </a:lnTo>
                <a:lnTo>
                  <a:pt x="334385" y="374383"/>
                </a:lnTo>
                <a:lnTo>
                  <a:pt x="349923" y="376636"/>
                </a:lnTo>
                <a:lnTo>
                  <a:pt x="355434" y="376944"/>
                </a:lnTo>
                <a:lnTo>
                  <a:pt x="365177" y="3771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3"/>
          <p:cNvSpPr/>
          <p:nvPr/>
        </p:nvSpPr>
        <p:spPr>
          <a:xfrm>
            <a:off x="5326433" y="3063956"/>
            <a:ext cx="285697" cy="445054"/>
          </a:xfrm>
          <a:custGeom>
            <a:avLst/>
            <a:gdLst/>
            <a:ahLst/>
            <a:cxnLst/>
            <a:rect l="0" t="0" r="0" b="0"/>
            <a:pathLst>
              <a:path w="285697" h="445054">
                <a:moveTo>
                  <a:pt x="22807" y="102153"/>
                </a:moveTo>
                <a:lnTo>
                  <a:pt x="28874" y="108221"/>
                </a:lnTo>
                <a:lnTo>
                  <a:pt x="30662" y="111279"/>
                </a:lnTo>
                <a:lnTo>
                  <a:pt x="32648" y="118063"/>
                </a:lnTo>
                <a:lnTo>
                  <a:pt x="33530" y="128698"/>
                </a:lnTo>
                <a:lnTo>
                  <a:pt x="33766" y="135090"/>
                </a:lnTo>
                <a:lnTo>
                  <a:pt x="34224" y="298793"/>
                </a:lnTo>
                <a:lnTo>
                  <a:pt x="32958" y="311986"/>
                </a:lnTo>
                <a:lnTo>
                  <a:pt x="30844" y="327132"/>
                </a:lnTo>
                <a:lnTo>
                  <a:pt x="28165" y="343579"/>
                </a:lnTo>
                <a:lnTo>
                  <a:pt x="26379" y="362164"/>
                </a:lnTo>
                <a:lnTo>
                  <a:pt x="25188" y="382174"/>
                </a:lnTo>
                <a:lnTo>
                  <a:pt x="22946" y="441373"/>
                </a:lnTo>
                <a:lnTo>
                  <a:pt x="21629" y="440060"/>
                </a:lnTo>
                <a:lnTo>
                  <a:pt x="16780" y="431827"/>
                </a:lnTo>
                <a:lnTo>
                  <a:pt x="10392" y="419702"/>
                </a:lnTo>
                <a:lnTo>
                  <a:pt x="4589" y="407116"/>
                </a:lnTo>
                <a:lnTo>
                  <a:pt x="2010" y="397289"/>
                </a:lnTo>
                <a:lnTo>
                  <a:pt x="863" y="385302"/>
                </a:lnTo>
                <a:lnTo>
                  <a:pt x="558" y="378549"/>
                </a:lnTo>
                <a:lnTo>
                  <a:pt x="27" y="273014"/>
                </a:lnTo>
                <a:lnTo>
                  <a:pt x="0" y="242731"/>
                </a:lnTo>
                <a:lnTo>
                  <a:pt x="1253" y="216191"/>
                </a:lnTo>
                <a:lnTo>
                  <a:pt x="3357" y="192149"/>
                </a:lnTo>
                <a:lnTo>
                  <a:pt x="6030" y="169770"/>
                </a:lnTo>
                <a:lnTo>
                  <a:pt x="7812" y="152311"/>
                </a:lnTo>
                <a:lnTo>
                  <a:pt x="9001" y="138132"/>
                </a:lnTo>
                <a:lnTo>
                  <a:pt x="9792" y="126139"/>
                </a:lnTo>
                <a:lnTo>
                  <a:pt x="11590" y="115604"/>
                </a:lnTo>
                <a:lnTo>
                  <a:pt x="14059" y="106041"/>
                </a:lnTo>
                <a:lnTo>
                  <a:pt x="16975" y="97125"/>
                </a:lnTo>
                <a:lnTo>
                  <a:pt x="20189" y="88641"/>
                </a:lnTo>
                <a:lnTo>
                  <a:pt x="23602" y="80445"/>
                </a:lnTo>
                <a:lnTo>
                  <a:pt x="27146" y="72441"/>
                </a:lnTo>
                <a:lnTo>
                  <a:pt x="32050" y="65835"/>
                </a:lnTo>
                <a:lnTo>
                  <a:pt x="37859" y="60161"/>
                </a:lnTo>
                <a:lnTo>
                  <a:pt x="44271" y="55109"/>
                </a:lnTo>
                <a:lnTo>
                  <a:pt x="49816" y="49200"/>
                </a:lnTo>
                <a:lnTo>
                  <a:pt x="54783" y="42722"/>
                </a:lnTo>
                <a:lnTo>
                  <a:pt x="59364" y="35862"/>
                </a:lnTo>
                <a:lnTo>
                  <a:pt x="66228" y="30019"/>
                </a:lnTo>
                <a:lnTo>
                  <a:pt x="74614" y="24854"/>
                </a:lnTo>
                <a:lnTo>
                  <a:pt x="84015" y="20141"/>
                </a:lnTo>
                <a:lnTo>
                  <a:pt x="91552" y="15728"/>
                </a:lnTo>
                <a:lnTo>
                  <a:pt x="97847" y="11517"/>
                </a:lnTo>
                <a:lnTo>
                  <a:pt x="103313" y="7439"/>
                </a:lnTo>
                <a:lnTo>
                  <a:pt x="109498" y="4720"/>
                </a:lnTo>
                <a:lnTo>
                  <a:pt x="116161" y="2908"/>
                </a:lnTo>
                <a:lnTo>
                  <a:pt x="123143" y="1700"/>
                </a:lnTo>
                <a:lnTo>
                  <a:pt x="129067" y="894"/>
                </a:lnTo>
                <a:lnTo>
                  <a:pt x="134287" y="357"/>
                </a:lnTo>
                <a:lnTo>
                  <a:pt x="139037" y="0"/>
                </a:lnTo>
                <a:lnTo>
                  <a:pt x="143473" y="1031"/>
                </a:lnTo>
                <a:lnTo>
                  <a:pt x="151789" y="5564"/>
                </a:lnTo>
                <a:lnTo>
                  <a:pt x="157055" y="8550"/>
                </a:lnTo>
                <a:lnTo>
                  <a:pt x="169679" y="15255"/>
                </a:lnTo>
                <a:lnTo>
                  <a:pt x="175332" y="18821"/>
                </a:lnTo>
                <a:lnTo>
                  <a:pt x="180370" y="22469"/>
                </a:lnTo>
                <a:lnTo>
                  <a:pt x="184999" y="26170"/>
                </a:lnTo>
                <a:lnTo>
                  <a:pt x="193529" y="37056"/>
                </a:lnTo>
                <a:lnTo>
                  <a:pt x="201553" y="50362"/>
                </a:lnTo>
                <a:lnTo>
                  <a:pt x="209353" y="64741"/>
                </a:lnTo>
                <a:lnTo>
                  <a:pt x="226952" y="99253"/>
                </a:lnTo>
                <a:lnTo>
                  <a:pt x="231293" y="110380"/>
                </a:lnTo>
                <a:lnTo>
                  <a:pt x="234188" y="120338"/>
                </a:lnTo>
                <a:lnTo>
                  <a:pt x="236117" y="129516"/>
                </a:lnTo>
                <a:lnTo>
                  <a:pt x="250969" y="190977"/>
                </a:lnTo>
                <a:lnTo>
                  <a:pt x="254925" y="213439"/>
                </a:lnTo>
                <a:lnTo>
                  <a:pt x="257562" y="234764"/>
                </a:lnTo>
                <a:lnTo>
                  <a:pt x="259320" y="255330"/>
                </a:lnTo>
                <a:lnTo>
                  <a:pt x="261762" y="276661"/>
                </a:lnTo>
                <a:lnTo>
                  <a:pt x="271420" y="348714"/>
                </a:lnTo>
                <a:lnTo>
                  <a:pt x="285696" y="4450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4"/>
          <p:cNvSpPr/>
          <p:nvPr/>
        </p:nvSpPr>
        <p:spPr>
          <a:xfrm>
            <a:off x="5314950" y="3280409"/>
            <a:ext cx="320041" cy="45721"/>
          </a:xfrm>
          <a:custGeom>
            <a:avLst/>
            <a:gdLst/>
            <a:ahLst/>
            <a:cxnLst/>
            <a:rect l="0" t="0" r="0" b="0"/>
            <a:pathLst>
              <a:path w="320041" h="45721">
                <a:moveTo>
                  <a:pt x="0" y="45720"/>
                </a:moveTo>
                <a:lnTo>
                  <a:pt x="9841" y="35879"/>
                </a:lnTo>
                <a:lnTo>
                  <a:pt x="14180" y="35350"/>
                </a:lnTo>
                <a:lnTo>
                  <a:pt x="20883" y="34996"/>
                </a:lnTo>
                <a:lnTo>
                  <a:pt x="29162" y="34761"/>
                </a:lnTo>
                <a:lnTo>
                  <a:pt x="39761" y="33334"/>
                </a:lnTo>
                <a:lnTo>
                  <a:pt x="51908" y="31113"/>
                </a:lnTo>
                <a:lnTo>
                  <a:pt x="65085" y="28362"/>
                </a:lnTo>
                <a:lnTo>
                  <a:pt x="78949" y="26528"/>
                </a:lnTo>
                <a:lnTo>
                  <a:pt x="93273" y="25306"/>
                </a:lnTo>
                <a:lnTo>
                  <a:pt x="107902" y="24490"/>
                </a:lnTo>
                <a:lnTo>
                  <a:pt x="130354" y="21407"/>
                </a:lnTo>
                <a:lnTo>
                  <a:pt x="213742" y="7472"/>
                </a:lnTo>
                <a:lnTo>
                  <a:pt x="233934" y="4981"/>
                </a:lnTo>
                <a:lnTo>
                  <a:pt x="263991" y="2214"/>
                </a:lnTo>
                <a:lnTo>
                  <a:pt x="281582" y="984"/>
                </a:lnTo>
                <a:lnTo>
                  <a:pt x="293634" y="438"/>
                </a:lnTo>
                <a:lnTo>
                  <a:pt x="303224" y="195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5"/>
          <p:cNvSpPr/>
          <p:nvPr/>
        </p:nvSpPr>
        <p:spPr>
          <a:xfrm>
            <a:off x="5772150" y="3086100"/>
            <a:ext cx="11221" cy="377190"/>
          </a:xfrm>
          <a:custGeom>
            <a:avLst/>
            <a:gdLst/>
            <a:ahLst/>
            <a:cxnLst/>
            <a:rect l="0" t="0" r="0" b="0"/>
            <a:pathLst>
              <a:path w="11221" h="377190">
                <a:moveTo>
                  <a:pt x="0" y="0"/>
                </a:moveTo>
                <a:lnTo>
                  <a:pt x="0" y="171177"/>
                </a:lnTo>
                <a:lnTo>
                  <a:pt x="1270" y="181428"/>
                </a:lnTo>
                <a:lnTo>
                  <a:pt x="3386" y="190801"/>
                </a:lnTo>
                <a:lnTo>
                  <a:pt x="6067" y="199591"/>
                </a:lnTo>
                <a:lnTo>
                  <a:pt x="7854" y="214340"/>
                </a:lnTo>
                <a:lnTo>
                  <a:pt x="9046" y="233064"/>
                </a:lnTo>
                <a:lnTo>
                  <a:pt x="10371" y="275033"/>
                </a:lnTo>
                <a:lnTo>
                  <a:pt x="11220" y="343558"/>
                </a:lnTo>
                <a:lnTo>
                  <a:pt x="0" y="3771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6"/>
          <p:cNvSpPr/>
          <p:nvPr/>
        </p:nvSpPr>
        <p:spPr>
          <a:xfrm>
            <a:off x="5703570" y="3040909"/>
            <a:ext cx="388490" cy="433794"/>
          </a:xfrm>
          <a:custGeom>
            <a:avLst/>
            <a:gdLst/>
            <a:ahLst/>
            <a:cxnLst/>
            <a:rect l="0" t="0" r="0" b="0"/>
            <a:pathLst>
              <a:path w="388490" h="433794">
                <a:moveTo>
                  <a:pt x="0" y="90910"/>
                </a:moveTo>
                <a:lnTo>
                  <a:pt x="6067" y="78775"/>
                </a:lnTo>
                <a:lnTo>
                  <a:pt x="10395" y="73930"/>
                </a:lnTo>
                <a:lnTo>
                  <a:pt x="21976" y="65160"/>
                </a:lnTo>
                <a:lnTo>
                  <a:pt x="32203" y="57029"/>
                </a:lnTo>
                <a:lnTo>
                  <a:pt x="42252" y="49182"/>
                </a:lnTo>
                <a:lnTo>
                  <a:pt x="48488" y="45312"/>
                </a:lnTo>
                <a:lnTo>
                  <a:pt x="55185" y="41461"/>
                </a:lnTo>
                <a:lnTo>
                  <a:pt x="69400" y="33796"/>
                </a:lnTo>
                <a:lnTo>
                  <a:pt x="99221" y="18528"/>
                </a:lnTo>
                <a:lnTo>
                  <a:pt x="106788" y="15985"/>
                </a:lnTo>
                <a:lnTo>
                  <a:pt x="114372" y="14290"/>
                </a:lnTo>
                <a:lnTo>
                  <a:pt x="121967" y="13160"/>
                </a:lnTo>
                <a:lnTo>
                  <a:pt x="130841" y="11137"/>
                </a:lnTo>
                <a:lnTo>
                  <a:pt x="140567" y="8518"/>
                </a:lnTo>
                <a:lnTo>
                  <a:pt x="150862" y="5502"/>
                </a:lnTo>
                <a:lnTo>
                  <a:pt x="161534" y="3491"/>
                </a:lnTo>
                <a:lnTo>
                  <a:pt x="172460" y="2151"/>
                </a:lnTo>
                <a:lnTo>
                  <a:pt x="183553" y="1258"/>
                </a:lnTo>
                <a:lnTo>
                  <a:pt x="194759" y="662"/>
                </a:lnTo>
                <a:lnTo>
                  <a:pt x="217369" y="0"/>
                </a:lnTo>
                <a:lnTo>
                  <a:pt x="228733" y="1093"/>
                </a:lnTo>
                <a:lnTo>
                  <a:pt x="240118" y="3092"/>
                </a:lnTo>
                <a:lnTo>
                  <a:pt x="251519" y="5695"/>
                </a:lnTo>
                <a:lnTo>
                  <a:pt x="261659" y="7430"/>
                </a:lnTo>
                <a:lnTo>
                  <a:pt x="270959" y="8587"/>
                </a:lnTo>
                <a:lnTo>
                  <a:pt x="279699" y="9358"/>
                </a:lnTo>
                <a:lnTo>
                  <a:pt x="285526" y="11142"/>
                </a:lnTo>
                <a:lnTo>
                  <a:pt x="289411" y="13602"/>
                </a:lnTo>
                <a:lnTo>
                  <a:pt x="298264" y="23131"/>
                </a:lnTo>
                <a:lnTo>
                  <a:pt x="301713" y="26674"/>
                </a:lnTo>
                <a:lnTo>
                  <a:pt x="304011" y="30306"/>
                </a:lnTo>
                <a:lnTo>
                  <a:pt x="306566" y="37729"/>
                </a:lnTo>
                <a:lnTo>
                  <a:pt x="305977" y="41486"/>
                </a:lnTo>
                <a:lnTo>
                  <a:pt x="299081" y="54112"/>
                </a:lnTo>
                <a:lnTo>
                  <a:pt x="292521" y="66512"/>
                </a:lnTo>
                <a:lnTo>
                  <a:pt x="281986" y="77104"/>
                </a:lnTo>
                <a:lnTo>
                  <a:pt x="255001" y="96979"/>
                </a:lnTo>
                <a:lnTo>
                  <a:pt x="242390" y="106386"/>
                </a:lnTo>
                <a:lnTo>
                  <a:pt x="231444" y="115198"/>
                </a:lnTo>
                <a:lnTo>
                  <a:pt x="221606" y="123612"/>
                </a:lnTo>
                <a:lnTo>
                  <a:pt x="212507" y="131762"/>
                </a:lnTo>
                <a:lnTo>
                  <a:pt x="203901" y="138464"/>
                </a:lnTo>
                <a:lnTo>
                  <a:pt x="195624" y="144203"/>
                </a:lnTo>
                <a:lnTo>
                  <a:pt x="187566" y="149299"/>
                </a:lnTo>
                <a:lnTo>
                  <a:pt x="177114" y="155236"/>
                </a:lnTo>
                <a:lnTo>
                  <a:pt x="151954" y="168606"/>
                </a:lnTo>
                <a:lnTo>
                  <a:pt x="139402" y="174458"/>
                </a:lnTo>
                <a:lnTo>
                  <a:pt x="127225" y="179629"/>
                </a:lnTo>
                <a:lnTo>
                  <a:pt x="115296" y="184346"/>
                </a:lnTo>
                <a:lnTo>
                  <a:pt x="105429" y="189587"/>
                </a:lnTo>
                <a:lnTo>
                  <a:pt x="104576" y="190985"/>
                </a:lnTo>
                <a:lnTo>
                  <a:pt x="105277" y="191917"/>
                </a:lnTo>
                <a:lnTo>
                  <a:pt x="107015" y="192538"/>
                </a:lnTo>
                <a:lnTo>
                  <a:pt x="109443" y="192952"/>
                </a:lnTo>
                <a:lnTo>
                  <a:pt x="114872" y="191958"/>
                </a:lnTo>
                <a:lnTo>
                  <a:pt x="122301" y="190026"/>
                </a:lnTo>
                <a:lnTo>
                  <a:pt x="131064" y="187467"/>
                </a:lnTo>
                <a:lnTo>
                  <a:pt x="139446" y="184492"/>
                </a:lnTo>
                <a:lnTo>
                  <a:pt x="147574" y="181238"/>
                </a:lnTo>
                <a:lnTo>
                  <a:pt x="155532" y="177799"/>
                </a:lnTo>
                <a:lnTo>
                  <a:pt x="167188" y="175506"/>
                </a:lnTo>
                <a:lnTo>
                  <a:pt x="181308" y="173977"/>
                </a:lnTo>
                <a:lnTo>
                  <a:pt x="210121" y="172279"/>
                </a:lnTo>
                <a:lnTo>
                  <a:pt x="231394" y="171525"/>
                </a:lnTo>
                <a:lnTo>
                  <a:pt x="241892" y="172593"/>
                </a:lnTo>
                <a:lnTo>
                  <a:pt x="252701" y="174576"/>
                </a:lnTo>
                <a:lnTo>
                  <a:pt x="263718" y="177167"/>
                </a:lnTo>
                <a:lnTo>
                  <a:pt x="273601" y="178895"/>
                </a:lnTo>
                <a:lnTo>
                  <a:pt x="282731" y="180047"/>
                </a:lnTo>
                <a:lnTo>
                  <a:pt x="291357" y="180815"/>
                </a:lnTo>
                <a:lnTo>
                  <a:pt x="299648" y="182597"/>
                </a:lnTo>
                <a:lnTo>
                  <a:pt x="307715" y="185054"/>
                </a:lnTo>
                <a:lnTo>
                  <a:pt x="315633" y="187963"/>
                </a:lnTo>
                <a:lnTo>
                  <a:pt x="324722" y="192442"/>
                </a:lnTo>
                <a:lnTo>
                  <a:pt x="334591" y="197968"/>
                </a:lnTo>
                <a:lnTo>
                  <a:pt x="344980" y="204193"/>
                </a:lnTo>
                <a:lnTo>
                  <a:pt x="354447" y="209612"/>
                </a:lnTo>
                <a:lnTo>
                  <a:pt x="371738" y="219020"/>
                </a:lnTo>
                <a:lnTo>
                  <a:pt x="377365" y="223307"/>
                </a:lnTo>
                <a:lnTo>
                  <a:pt x="381116" y="227434"/>
                </a:lnTo>
                <a:lnTo>
                  <a:pt x="383617" y="231456"/>
                </a:lnTo>
                <a:lnTo>
                  <a:pt x="386397" y="242699"/>
                </a:lnTo>
                <a:lnTo>
                  <a:pt x="387632" y="254892"/>
                </a:lnTo>
                <a:lnTo>
                  <a:pt x="388181" y="264544"/>
                </a:lnTo>
                <a:lnTo>
                  <a:pt x="388424" y="276454"/>
                </a:lnTo>
                <a:lnTo>
                  <a:pt x="388489" y="283186"/>
                </a:lnTo>
                <a:lnTo>
                  <a:pt x="387262" y="290214"/>
                </a:lnTo>
                <a:lnTo>
                  <a:pt x="385175" y="297440"/>
                </a:lnTo>
                <a:lnTo>
                  <a:pt x="379469" y="310972"/>
                </a:lnTo>
                <a:lnTo>
                  <a:pt x="372699" y="321219"/>
                </a:lnTo>
                <a:lnTo>
                  <a:pt x="362071" y="333393"/>
                </a:lnTo>
                <a:lnTo>
                  <a:pt x="348880" y="347271"/>
                </a:lnTo>
                <a:lnTo>
                  <a:pt x="318272" y="378356"/>
                </a:lnTo>
                <a:lnTo>
                  <a:pt x="312511" y="382871"/>
                </a:lnTo>
                <a:lnTo>
                  <a:pt x="306130" y="387151"/>
                </a:lnTo>
                <a:lnTo>
                  <a:pt x="299337" y="391274"/>
                </a:lnTo>
                <a:lnTo>
                  <a:pt x="292267" y="395293"/>
                </a:lnTo>
                <a:lnTo>
                  <a:pt x="277640" y="403145"/>
                </a:lnTo>
                <a:lnTo>
                  <a:pt x="232367" y="426174"/>
                </a:lnTo>
                <a:lnTo>
                  <a:pt x="224761" y="428719"/>
                </a:lnTo>
                <a:lnTo>
                  <a:pt x="217151" y="430417"/>
                </a:lnTo>
                <a:lnTo>
                  <a:pt x="209537" y="431548"/>
                </a:lnTo>
                <a:lnTo>
                  <a:pt x="197690" y="432805"/>
                </a:lnTo>
                <a:lnTo>
                  <a:pt x="186922" y="433364"/>
                </a:lnTo>
                <a:lnTo>
                  <a:pt x="173669" y="433612"/>
                </a:lnTo>
                <a:lnTo>
                  <a:pt x="119559" y="433793"/>
                </a:lnTo>
                <a:lnTo>
                  <a:pt x="112726" y="432529"/>
                </a:lnTo>
                <a:lnTo>
                  <a:pt x="101746" y="427738"/>
                </a:lnTo>
                <a:lnTo>
                  <a:pt x="91439" y="4223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7"/>
          <p:cNvSpPr/>
          <p:nvPr/>
        </p:nvSpPr>
        <p:spPr>
          <a:xfrm>
            <a:off x="6168199" y="3006137"/>
            <a:ext cx="426911" cy="417655"/>
          </a:xfrm>
          <a:custGeom>
            <a:avLst/>
            <a:gdLst/>
            <a:ahLst/>
            <a:cxnLst/>
            <a:rect l="0" t="0" r="0" b="0"/>
            <a:pathLst>
              <a:path w="426911" h="417655">
                <a:moveTo>
                  <a:pt x="301180" y="68532"/>
                </a:moveTo>
                <a:lnTo>
                  <a:pt x="307248" y="56397"/>
                </a:lnTo>
                <a:lnTo>
                  <a:pt x="310227" y="43666"/>
                </a:lnTo>
                <a:lnTo>
                  <a:pt x="311551" y="30810"/>
                </a:lnTo>
                <a:lnTo>
                  <a:pt x="312139" y="20864"/>
                </a:lnTo>
                <a:lnTo>
                  <a:pt x="311027" y="17703"/>
                </a:lnTo>
                <a:lnTo>
                  <a:pt x="309015" y="15596"/>
                </a:lnTo>
                <a:lnTo>
                  <a:pt x="306403" y="14192"/>
                </a:lnTo>
                <a:lnTo>
                  <a:pt x="304662" y="11985"/>
                </a:lnTo>
                <a:lnTo>
                  <a:pt x="303502" y="9245"/>
                </a:lnTo>
                <a:lnTo>
                  <a:pt x="302728" y="6147"/>
                </a:lnTo>
                <a:lnTo>
                  <a:pt x="300942" y="4082"/>
                </a:lnTo>
                <a:lnTo>
                  <a:pt x="298481" y="2706"/>
                </a:lnTo>
                <a:lnTo>
                  <a:pt x="292361" y="1176"/>
                </a:lnTo>
                <a:lnTo>
                  <a:pt x="279235" y="315"/>
                </a:lnTo>
                <a:lnTo>
                  <a:pt x="243351" y="0"/>
                </a:lnTo>
                <a:lnTo>
                  <a:pt x="238497" y="1254"/>
                </a:lnTo>
                <a:lnTo>
                  <a:pt x="229719" y="6034"/>
                </a:lnTo>
                <a:lnTo>
                  <a:pt x="205499" y="21933"/>
                </a:lnTo>
                <a:lnTo>
                  <a:pt x="196753" y="27306"/>
                </a:lnTo>
                <a:lnTo>
                  <a:pt x="188382" y="32158"/>
                </a:lnTo>
                <a:lnTo>
                  <a:pt x="180262" y="36663"/>
                </a:lnTo>
                <a:lnTo>
                  <a:pt x="167853" y="48442"/>
                </a:lnTo>
                <a:lnTo>
                  <a:pt x="162765" y="55139"/>
                </a:lnTo>
                <a:lnTo>
                  <a:pt x="151753" y="65953"/>
                </a:lnTo>
                <a:lnTo>
                  <a:pt x="136792" y="79513"/>
                </a:lnTo>
                <a:lnTo>
                  <a:pt x="104929" y="107703"/>
                </a:lnTo>
                <a:lnTo>
                  <a:pt x="82301" y="128698"/>
                </a:lnTo>
                <a:lnTo>
                  <a:pt x="73981" y="137853"/>
                </a:lnTo>
                <a:lnTo>
                  <a:pt x="67164" y="146496"/>
                </a:lnTo>
                <a:lnTo>
                  <a:pt x="61350" y="154798"/>
                </a:lnTo>
                <a:lnTo>
                  <a:pt x="56204" y="162873"/>
                </a:lnTo>
                <a:lnTo>
                  <a:pt x="51502" y="170796"/>
                </a:lnTo>
                <a:lnTo>
                  <a:pt x="47099" y="178618"/>
                </a:lnTo>
                <a:lnTo>
                  <a:pt x="38819" y="194083"/>
                </a:lnTo>
                <a:lnTo>
                  <a:pt x="17087" y="236843"/>
                </a:lnTo>
                <a:lnTo>
                  <a:pt x="11455" y="251859"/>
                </a:lnTo>
                <a:lnTo>
                  <a:pt x="6430" y="268220"/>
                </a:lnTo>
                <a:lnTo>
                  <a:pt x="1811" y="285478"/>
                </a:lnTo>
                <a:lnTo>
                  <a:pt x="0" y="300792"/>
                </a:lnTo>
                <a:lnTo>
                  <a:pt x="64" y="314813"/>
                </a:lnTo>
                <a:lnTo>
                  <a:pt x="2251" y="338010"/>
                </a:lnTo>
                <a:lnTo>
                  <a:pt x="3223" y="352554"/>
                </a:lnTo>
                <a:lnTo>
                  <a:pt x="6022" y="359480"/>
                </a:lnTo>
                <a:lnTo>
                  <a:pt x="10428" y="366638"/>
                </a:lnTo>
                <a:lnTo>
                  <a:pt x="15906" y="373949"/>
                </a:lnTo>
                <a:lnTo>
                  <a:pt x="25378" y="385460"/>
                </a:lnTo>
                <a:lnTo>
                  <a:pt x="29682" y="390308"/>
                </a:lnTo>
                <a:lnTo>
                  <a:pt x="35092" y="393539"/>
                </a:lnTo>
                <a:lnTo>
                  <a:pt x="47875" y="397130"/>
                </a:lnTo>
                <a:lnTo>
                  <a:pt x="54840" y="399357"/>
                </a:lnTo>
                <a:lnTo>
                  <a:pt x="62024" y="402112"/>
                </a:lnTo>
                <a:lnTo>
                  <a:pt x="69352" y="405219"/>
                </a:lnTo>
                <a:lnTo>
                  <a:pt x="76779" y="407290"/>
                </a:lnTo>
                <a:lnTo>
                  <a:pt x="84269" y="408671"/>
                </a:lnTo>
                <a:lnTo>
                  <a:pt x="91803" y="409591"/>
                </a:lnTo>
                <a:lnTo>
                  <a:pt x="100636" y="411475"/>
                </a:lnTo>
                <a:lnTo>
                  <a:pt x="110334" y="414001"/>
                </a:lnTo>
                <a:lnTo>
                  <a:pt x="120610" y="416955"/>
                </a:lnTo>
                <a:lnTo>
                  <a:pt x="130000" y="417654"/>
                </a:lnTo>
                <a:lnTo>
                  <a:pt x="138800" y="416850"/>
                </a:lnTo>
                <a:lnTo>
                  <a:pt x="147207" y="415044"/>
                </a:lnTo>
                <a:lnTo>
                  <a:pt x="156621" y="413840"/>
                </a:lnTo>
                <a:lnTo>
                  <a:pt x="166708" y="413038"/>
                </a:lnTo>
                <a:lnTo>
                  <a:pt x="177242" y="412503"/>
                </a:lnTo>
                <a:lnTo>
                  <a:pt x="186805" y="410876"/>
                </a:lnTo>
                <a:lnTo>
                  <a:pt x="195720" y="408522"/>
                </a:lnTo>
                <a:lnTo>
                  <a:pt x="204203" y="405682"/>
                </a:lnTo>
                <a:lnTo>
                  <a:pt x="216210" y="402519"/>
                </a:lnTo>
                <a:lnTo>
                  <a:pt x="246482" y="395617"/>
                </a:lnTo>
                <a:lnTo>
                  <a:pt x="299226" y="384592"/>
                </a:lnTo>
                <a:lnTo>
                  <a:pt x="318927" y="379569"/>
                </a:lnTo>
                <a:lnTo>
                  <a:pt x="339682" y="373680"/>
                </a:lnTo>
                <a:lnTo>
                  <a:pt x="361138" y="367214"/>
                </a:lnTo>
                <a:lnTo>
                  <a:pt x="376713" y="361634"/>
                </a:lnTo>
                <a:lnTo>
                  <a:pt x="388365" y="356643"/>
                </a:lnTo>
                <a:lnTo>
                  <a:pt x="397404" y="352046"/>
                </a:lnTo>
                <a:lnTo>
                  <a:pt x="404699" y="347712"/>
                </a:lnTo>
                <a:lnTo>
                  <a:pt x="410833" y="343552"/>
                </a:lnTo>
                <a:lnTo>
                  <a:pt x="426910" y="33142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8"/>
          <p:cNvSpPr/>
          <p:nvPr/>
        </p:nvSpPr>
        <p:spPr>
          <a:xfrm>
            <a:off x="4857812" y="3680459"/>
            <a:ext cx="388559" cy="274321"/>
          </a:xfrm>
          <a:custGeom>
            <a:avLst/>
            <a:gdLst/>
            <a:ahLst/>
            <a:cxnLst/>
            <a:rect l="0" t="0" r="0" b="0"/>
            <a:pathLst>
              <a:path w="388559" h="274321">
                <a:moveTo>
                  <a:pt x="239967" y="0"/>
                </a:moveTo>
                <a:lnTo>
                  <a:pt x="233900" y="0"/>
                </a:lnTo>
                <a:lnTo>
                  <a:pt x="232112" y="1270"/>
                </a:lnTo>
                <a:lnTo>
                  <a:pt x="230921" y="3387"/>
                </a:lnTo>
                <a:lnTo>
                  <a:pt x="230126" y="6069"/>
                </a:lnTo>
                <a:lnTo>
                  <a:pt x="225857" y="12434"/>
                </a:lnTo>
                <a:lnTo>
                  <a:pt x="222941" y="15909"/>
                </a:lnTo>
                <a:lnTo>
                  <a:pt x="220996" y="19496"/>
                </a:lnTo>
                <a:lnTo>
                  <a:pt x="218836" y="26868"/>
                </a:lnTo>
                <a:lnTo>
                  <a:pt x="214489" y="34378"/>
                </a:lnTo>
                <a:lnTo>
                  <a:pt x="211552" y="38159"/>
                </a:lnTo>
                <a:lnTo>
                  <a:pt x="201515" y="45746"/>
                </a:lnTo>
                <a:lnTo>
                  <a:pt x="195283" y="49548"/>
                </a:lnTo>
                <a:lnTo>
                  <a:pt x="189858" y="54622"/>
                </a:lnTo>
                <a:lnTo>
                  <a:pt x="184971" y="60545"/>
                </a:lnTo>
                <a:lnTo>
                  <a:pt x="180443" y="67033"/>
                </a:lnTo>
                <a:lnTo>
                  <a:pt x="172345" y="76439"/>
                </a:lnTo>
                <a:lnTo>
                  <a:pt x="161866" y="87790"/>
                </a:lnTo>
                <a:lnTo>
                  <a:pt x="149800" y="100436"/>
                </a:lnTo>
                <a:lnTo>
                  <a:pt x="137945" y="113948"/>
                </a:lnTo>
                <a:lnTo>
                  <a:pt x="126233" y="128036"/>
                </a:lnTo>
                <a:lnTo>
                  <a:pt x="105599" y="153425"/>
                </a:lnTo>
                <a:lnTo>
                  <a:pt x="98319" y="161973"/>
                </a:lnTo>
                <a:lnTo>
                  <a:pt x="92195" y="168942"/>
                </a:lnTo>
                <a:lnTo>
                  <a:pt x="85573" y="174858"/>
                </a:lnTo>
                <a:lnTo>
                  <a:pt x="78618" y="180072"/>
                </a:lnTo>
                <a:lnTo>
                  <a:pt x="71441" y="184819"/>
                </a:lnTo>
                <a:lnTo>
                  <a:pt x="65387" y="189253"/>
                </a:lnTo>
                <a:lnTo>
                  <a:pt x="55272" y="197566"/>
                </a:lnTo>
                <a:lnTo>
                  <a:pt x="49527" y="202831"/>
                </a:lnTo>
                <a:lnTo>
                  <a:pt x="36371" y="215454"/>
                </a:lnTo>
                <a:lnTo>
                  <a:pt x="25444" y="222758"/>
                </a:lnTo>
                <a:lnTo>
                  <a:pt x="16354" y="227274"/>
                </a:lnTo>
                <a:lnTo>
                  <a:pt x="5366" y="235686"/>
                </a:lnTo>
                <a:lnTo>
                  <a:pt x="2350" y="238100"/>
                </a:lnTo>
                <a:lnTo>
                  <a:pt x="1546" y="240013"/>
                </a:lnTo>
                <a:lnTo>
                  <a:pt x="414" y="247504"/>
                </a:lnTo>
                <a:lnTo>
                  <a:pt x="32" y="254066"/>
                </a:lnTo>
                <a:lnTo>
                  <a:pt x="0" y="257007"/>
                </a:lnTo>
                <a:lnTo>
                  <a:pt x="1249" y="258968"/>
                </a:lnTo>
                <a:lnTo>
                  <a:pt x="3352" y="260276"/>
                </a:lnTo>
                <a:lnTo>
                  <a:pt x="9784" y="262374"/>
                </a:lnTo>
                <a:lnTo>
                  <a:pt x="20824" y="262661"/>
                </a:lnTo>
                <a:lnTo>
                  <a:pt x="46820" y="262845"/>
                </a:lnTo>
                <a:lnTo>
                  <a:pt x="56593" y="261590"/>
                </a:lnTo>
                <a:lnTo>
                  <a:pt x="69458" y="259483"/>
                </a:lnTo>
                <a:lnTo>
                  <a:pt x="84384" y="256809"/>
                </a:lnTo>
                <a:lnTo>
                  <a:pt x="96875" y="255026"/>
                </a:lnTo>
                <a:lnTo>
                  <a:pt x="107743" y="253838"/>
                </a:lnTo>
                <a:lnTo>
                  <a:pt x="117528" y="253045"/>
                </a:lnTo>
                <a:lnTo>
                  <a:pt x="169040" y="252165"/>
                </a:lnTo>
                <a:lnTo>
                  <a:pt x="204112" y="251930"/>
                </a:lnTo>
                <a:lnTo>
                  <a:pt x="230034" y="253044"/>
                </a:lnTo>
                <a:lnTo>
                  <a:pt x="249855" y="255056"/>
                </a:lnTo>
                <a:lnTo>
                  <a:pt x="265609" y="257667"/>
                </a:lnTo>
                <a:lnTo>
                  <a:pt x="279922" y="259409"/>
                </a:lnTo>
                <a:lnTo>
                  <a:pt x="293274" y="260569"/>
                </a:lnTo>
                <a:lnTo>
                  <a:pt x="315729" y="261859"/>
                </a:lnTo>
                <a:lnTo>
                  <a:pt x="323495" y="262203"/>
                </a:lnTo>
                <a:lnTo>
                  <a:pt x="388558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9"/>
          <p:cNvSpPr/>
          <p:nvPr/>
        </p:nvSpPr>
        <p:spPr>
          <a:xfrm>
            <a:off x="5395207" y="3646170"/>
            <a:ext cx="228353" cy="285704"/>
          </a:xfrm>
          <a:custGeom>
            <a:avLst/>
            <a:gdLst/>
            <a:ahLst/>
            <a:cxnLst/>
            <a:rect l="0" t="0" r="0" b="0"/>
            <a:pathLst>
              <a:path w="228353" h="285704">
                <a:moveTo>
                  <a:pt x="205493" y="0"/>
                </a:moveTo>
                <a:lnTo>
                  <a:pt x="169901" y="0"/>
                </a:lnTo>
                <a:lnTo>
                  <a:pt x="165255" y="1269"/>
                </a:lnTo>
                <a:lnTo>
                  <a:pt x="160887" y="3386"/>
                </a:lnTo>
                <a:lnTo>
                  <a:pt x="156706" y="6067"/>
                </a:lnTo>
                <a:lnTo>
                  <a:pt x="152648" y="7855"/>
                </a:lnTo>
                <a:lnTo>
                  <a:pt x="148673" y="9046"/>
                </a:lnTo>
                <a:lnTo>
                  <a:pt x="144753" y="9840"/>
                </a:lnTo>
                <a:lnTo>
                  <a:pt x="137059" y="14180"/>
                </a:lnTo>
                <a:lnTo>
                  <a:pt x="126850" y="20883"/>
                </a:lnTo>
                <a:lnTo>
                  <a:pt x="114965" y="29162"/>
                </a:lnTo>
                <a:lnTo>
                  <a:pt x="105771" y="35951"/>
                </a:lnTo>
                <a:lnTo>
                  <a:pt x="98371" y="41747"/>
                </a:lnTo>
                <a:lnTo>
                  <a:pt x="92168" y="46881"/>
                </a:lnTo>
                <a:lnTo>
                  <a:pt x="84223" y="54114"/>
                </a:lnTo>
                <a:lnTo>
                  <a:pt x="65235" y="72310"/>
                </a:lnTo>
                <a:lnTo>
                  <a:pt x="57377" y="82497"/>
                </a:lnTo>
                <a:lnTo>
                  <a:pt x="50869" y="93098"/>
                </a:lnTo>
                <a:lnTo>
                  <a:pt x="45260" y="103975"/>
                </a:lnTo>
                <a:lnTo>
                  <a:pt x="38981" y="115036"/>
                </a:lnTo>
                <a:lnTo>
                  <a:pt x="32255" y="126221"/>
                </a:lnTo>
                <a:lnTo>
                  <a:pt x="25231" y="137487"/>
                </a:lnTo>
                <a:lnTo>
                  <a:pt x="19278" y="147538"/>
                </a:lnTo>
                <a:lnTo>
                  <a:pt x="14039" y="156778"/>
                </a:lnTo>
                <a:lnTo>
                  <a:pt x="9277" y="165479"/>
                </a:lnTo>
                <a:lnTo>
                  <a:pt x="6102" y="173819"/>
                </a:lnTo>
                <a:lnTo>
                  <a:pt x="3986" y="181919"/>
                </a:lnTo>
                <a:lnTo>
                  <a:pt x="2574" y="189859"/>
                </a:lnTo>
                <a:lnTo>
                  <a:pt x="1634" y="196422"/>
                </a:lnTo>
                <a:lnTo>
                  <a:pt x="1007" y="202068"/>
                </a:lnTo>
                <a:lnTo>
                  <a:pt x="589" y="207102"/>
                </a:lnTo>
                <a:lnTo>
                  <a:pt x="310" y="212998"/>
                </a:lnTo>
                <a:lnTo>
                  <a:pt x="0" y="226322"/>
                </a:lnTo>
                <a:lnTo>
                  <a:pt x="1188" y="232161"/>
                </a:lnTo>
                <a:lnTo>
                  <a:pt x="3249" y="237324"/>
                </a:lnTo>
                <a:lnTo>
                  <a:pt x="5894" y="242036"/>
                </a:lnTo>
                <a:lnTo>
                  <a:pt x="12219" y="250658"/>
                </a:lnTo>
                <a:lnTo>
                  <a:pt x="19263" y="258723"/>
                </a:lnTo>
                <a:lnTo>
                  <a:pt x="26627" y="266541"/>
                </a:lnTo>
                <a:lnTo>
                  <a:pt x="30369" y="269134"/>
                </a:lnTo>
                <a:lnTo>
                  <a:pt x="34134" y="270862"/>
                </a:lnTo>
                <a:lnTo>
                  <a:pt x="37913" y="272015"/>
                </a:lnTo>
                <a:lnTo>
                  <a:pt x="41703" y="274053"/>
                </a:lnTo>
                <a:lnTo>
                  <a:pt x="45500" y="276682"/>
                </a:lnTo>
                <a:lnTo>
                  <a:pt x="49301" y="279705"/>
                </a:lnTo>
                <a:lnTo>
                  <a:pt x="54375" y="281720"/>
                </a:lnTo>
                <a:lnTo>
                  <a:pt x="60297" y="283063"/>
                </a:lnTo>
                <a:lnTo>
                  <a:pt x="66785" y="283958"/>
                </a:lnTo>
                <a:lnTo>
                  <a:pt x="72381" y="284555"/>
                </a:lnTo>
                <a:lnTo>
                  <a:pt x="77382" y="284954"/>
                </a:lnTo>
                <a:lnTo>
                  <a:pt x="81985" y="285219"/>
                </a:lnTo>
                <a:lnTo>
                  <a:pt x="93874" y="285514"/>
                </a:lnTo>
                <a:lnTo>
                  <a:pt x="140405" y="285703"/>
                </a:lnTo>
                <a:lnTo>
                  <a:pt x="153211" y="284448"/>
                </a:lnTo>
                <a:lnTo>
                  <a:pt x="164288" y="282342"/>
                </a:lnTo>
                <a:lnTo>
                  <a:pt x="174213" y="279668"/>
                </a:lnTo>
                <a:lnTo>
                  <a:pt x="184640" y="277885"/>
                </a:lnTo>
                <a:lnTo>
                  <a:pt x="195400" y="276697"/>
                </a:lnTo>
                <a:lnTo>
                  <a:pt x="228352" y="2743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0"/>
          <p:cNvSpPr/>
          <p:nvPr/>
        </p:nvSpPr>
        <p:spPr>
          <a:xfrm>
            <a:off x="5783579" y="3669029"/>
            <a:ext cx="6587" cy="320042"/>
          </a:xfrm>
          <a:custGeom>
            <a:avLst/>
            <a:gdLst/>
            <a:ahLst/>
            <a:cxnLst/>
            <a:rect l="0" t="0" r="0" b="0"/>
            <a:pathLst>
              <a:path w="6587" h="320042">
                <a:moveTo>
                  <a:pt x="0" y="0"/>
                </a:moveTo>
                <a:lnTo>
                  <a:pt x="0" y="25751"/>
                </a:lnTo>
                <a:lnTo>
                  <a:pt x="1271" y="33677"/>
                </a:lnTo>
                <a:lnTo>
                  <a:pt x="3387" y="44042"/>
                </a:lnTo>
                <a:lnTo>
                  <a:pt x="6068" y="56031"/>
                </a:lnTo>
                <a:lnTo>
                  <a:pt x="6586" y="67834"/>
                </a:lnTo>
                <a:lnTo>
                  <a:pt x="5661" y="79513"/>
                </a:lnTo>
                <a:lnTo>
                  <a:pt x="3773" y="91109"/>
                </a:lnTo>
                <a:lnTo>
                  <a:pt x="2516" y="103919"/>
                </a:lnTo>
                <a:lnTo>
                  <a:pt x="1677" y="117540"/>
                </a:lnTo>
                <a:lnTo>
                  <a:pt x="1119" y="131700"/>
                </a:lnTo>
                <a:lnTo>
                  <a:pt x="0" y="3200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1"/>
          <p:cNvSpPr/>
          <p:nvPr/>
        </p:nvSpPr>
        <p:spPr>
          <a:xfrm>
            <a:off x="5726429" y="3646315"/>
            <a:ext cx="285548" cy="342756"/>
          </a:xfrm>
          <a:custGeom>
            <a:avLst/>
            <a:gdLst/>
            <a:ahLst/>
            <a:cxnLst/>
            <a:rect l="0" t="0" r="0" b="0"/>
            <a:pathLst>
              <a:path w="285548" h="342756">
                <a:moveTo>
                  <a:pt x="0" y="45574"/>
                </a:moveTo>
                <a:lnTo>
                  <a:pt x="6068" y="33439"/>
                </a:lnTo>
                <a:lnTo>
                  <a:pt x="12434" y="24094"/>
                </a:lnTo>
                <a:lnTo>
                  <a:pt x="15909" y="19824"/>
                </a:lnTo>
                <a:lnTo>
                  <a:pt x="19497" y="16978"/>
                </a:lnTo>
                <a:lnTo>
                  <a:pt x="23158" y="15080"/>
                </a:lnTo>
                <a:lnTo>
                  <a:pt x="26869" y="13815"/>
                </a:lnTo>
                <a:lnTo>
                  <a:pt x="31883" y="12971"/>
                </a:lnTo>
                <a:lnTo>
                  <a:pt x="37766" y="12409"/>
                </a:lnTo>
                <a:lnTo>
                  <a:pt x="44227" y="12034"/>
                </a:lnTo>
                <a:lnTo>
                  <a:pt x="49805" y="10514"/>
                </a:lnTo>
                <a:lnTo>
                  <a:pt x="54794" y="8231"/>
                </a:lnTo>
                <a:lnTo>
                  <a:pt x="59389" y="5439"/>
                </a:lnTo>
                <a:lnTo>
                  <a:pt x="64993" y="3577"/>
                </a:lnTo>
                <a:lnTo>
                  <a:pt x="71269" y="2336"/>
                </a:lnTo>
                <a:lnTo>
                  <a:pt x="77993" y="1509"/>
                </a:lnTo>
                <a:lnTo>
                  <a:pt x="87556" y="958"/>
                </a:lnTo>
                <a:lnTo>
                  <a:pt x="111727" y="345"/>
                </a:lnTo>
                <a:lnTo>
                  <a:pt x="135693" y="0"/>
                </a:lnTo>
                <a:lnTo>
                  <a:pt x="142532" y="1222"/>
                </a:lnTo>
                <a:lnTo>
                  <a:pt x="149631" y="3306"/>
                </a:lnTo>
                <a:lnTo>
                  <a:pt x="156905" y="5965"/>
                </a:lnTo>
                <a:lnTo>
                  <a:pt x="163023" y="7738"/>
                </a:lnTo>
                <a:lnTo>
                  <a:pt x="168373" y="8920"/>
                </a:lnTo>
                <a:lnTo>
                  <a:pt x="173208" y="9709"/>
                </a:lnTo>
                <a:lnTo>
                  <a:pt x="176432" y="11504"/>
                </a:lnTo>
                <a:lnTo>
                  <a:pt x="178582" y="13971"/>
                </a:lnTo>
                <a:lnTo>
                  <a:pt x="180015" y="16885"/>
                </a:lnTo>
                <a:lnTo>
                  <a:pt x="188099" y="27055"/>
                </a:lnTo>
                <a:lnTo>
                  <a:pt x="190169" y="30688"/>
                </a:lnTo>
                <a:lnTo>
                  <a:pt x="192470" y="38112"/>
                </a:lnTo>
                <a:lnTo>
                  <a:pt x="191814" y="43139"/>
                </a:lnTo>
                <a:lnTo>
                  <a:pt x="190106" y="49031"/>
                </a:lnTo>
                <a:lnTo>
                  <a:pt x="187697" y="55499"/>
                </a:lnTo>
                <a:lnTo>
                  <a:pt x="181635" y="66072"/>
                </a:lnTo>
                <a:lnTo>
                  <a:pt x="174707" y="76274"/>
                </a:lnTo>
                <a:lnTo>
                  <a:pt x="171081" y="82551"/>
                </a:lnTo>
                <a:lnTo>
                  <a:pt x="167394" y="89275"/>
                </a:lnTo>
                <a:lnTo>
                  <a:pt x="162397" y="95029"/>
                </a:lnTo>
                <a:lnTo>
                  <a:pt x="156525" y="100134"/>
                </a:lnTo>
                <a:lnTo>
                  <a:pt x="150070" y="104807"/>
                </a:lnTo>
                <a:lnTo>
                  <a:pt x="144497" y="109193"/>
                </a:lnTo>
                <a:lnTo>
                  <a:pt x="139512" y="113387"/>
                </a:lnTo>
                <a:lnTo>
                  <a:pt x="134918" y="117453"/>
                </a:lnTo>
                <a:lnTo>
                  <a:pt x="128045" y="122704"/>
                </a:lnTo>
                <a:lnTo>
                  <a:pt x="119654" y="128744"/>
                </a:lnTo>
                <a:lnTo>
                  <a:pt x="110250" y="135310"/>
                </a:lnTo>
                <a:lnTo>
                  <a:pt x="102710" y="140958"/>
                </a:lnTo>
                <a:lnTo>
                  <a:pt x="96414" y="145994"/>
                </a:lnTo>
                <a:lnTo>
                  <a:pt x="90946" y="150621"/>
                </a:lnTo>
                <a:lnTo>
                  <a:pt x="84761" y="153705"/>
                </a:lnTo>
                <a:lnTo>
                  <a:pt x="78097" y="155761"/>
                </a:lnTo>
                <a:lnTo>
                  <a:pt x="71115" y="157132"/>
                </a:lnTo>
                <a:lnTo>
                  <a:pt x="63920" y="159316"/>
                </a:lnTo>
                <a:lnTo>
                  <a:pt x="56584" y="162043"/>
                </a:lnTo>
                <a:lnTo>
                  <a:pt x="49153" y="165130"/>
                </a:lnTo>
                <a:lnTo>
                  <a:pt x="45469" y="165918"/>
                </a:lnTo>
                <a:lnTo>
                  <a:pt x="44283" y="165174"/>
                </a:lnTo>
                <a:lnTo>
                  <a:pt x="44762" y="163407"/>
                </a:lnTo>
                <a:lnTo>
                  <a:pt x="46351" y="162230"/>
                </a:lnTo>
                <a:lnTo>
                  <a:pt x="51504" y="160921"/>
                </a:lnTo>
                <a:lnTo>
                  <a:pt x="61006" y="158032"/>
                </a:lnTo>
                <a:lnTo>
                  <a:pt x="91884" y="148049"/>
                </a:lnTo>
                <a:lnTo>
                  <a:pt x="105706" y="144371"/>
                </a:lnTo>
                <a:lnTo>
                  <a:pt x="117461" y="141919"/>
                </a:lnTo>
                <a:lnTo>
                  <a:pt x="127838" y="140284"/>
                </a:lnTo>
                <a:lnTo>
                  <a:pt x="138566" y="137924"/>
                </a:lnTo>
                <a:lnTo>
                  <a:pt x="149527" y="135081"/>
                </a:lnTo>
                <a:lnTo>
                  <a:pt x="160645" y="131916"/>
                </a:lnTo>
                <a:lnTo>
                  <a:pt x="170597" y="131075"/>
                </a:lnTo>
                <a:lnTo>
                  <a:pt x="179771" y="131785"/>
                </a:lnTo>
                <a:lnTo>
                  <a:pt x="188427" y="133528"/>
                </a:lnTo>
                <a:lnTo>
                  <a:pt x="196739" y="134690"/>
                </a:lnTo>
                <a:lnTo>
                  <a:pt x="204820" y="135465"/>
                </a:lnTo>
                <a:lnTo>
                  <a:pt x="212746" y="135982"/>
                </a:lnTo>
                <a:lnTo>
                  <a:pt x="220571" y="136326"/>
                </a:lnTo>
                <a:lnTo>
                  <a:pt x="236039" y="136708"/>
                </a:lnTo>
                <a:lnTo>
                  <a:pt x="242449" y="138080"/>
                </a:lnTo>
                <a:lnTo>
                  <a:pt x="247993" y="140265"/>
                </a:lnTo>
                <a:lnTo>
                  <a:pt x="252959" y="142991"/>
                </a:lnTo>
                <a:lnTo>
                  <a:pt x="261863" y="149407"/>
                </a:lnTo>
                <a:lnTo>
                  <a:pt x="270054" y="156492"/>
                </a:lnTo>
                <a:lnTo>
                  <a:pt x="277927" y="163875"/>
                </a:lnTo>
                <a:lnTo>
                  <a:pt x="280535" y="167621"/>
                </a:lnTo>
                <a:lnTo>
                  <a:pt x="283432" y="175171"/>
                </a:lnTo>
                <a:lnTo>
                  <a:pt x="284720" y="182760"/>
                </a:lnTo>
                <a:lnTo>
                  <a:pt x="285293" y="190365"/>
                </a:lnTo>
                <a:lnTo>
                  <a:pt x="285547" y="197979"/>
                </a:lnTo>
                <a:lnTo>
                  <a:pt x="284345" y="201788"/>
                </a:lnTo>
                <a:lnTo>
                  <a:pt x="279623" y="209406"/>
                </a:lnTo>
                <a:lnTo>
                  <a:pt x="274045" y="215755"/>
                </a:lnTo>
                <a:lnTo>
                  <a:pt x="257688" y="232971"/>
                </a:lnTo>
                <a:lnTo>
                  <a:pt x="233127" y="258015"/>
                </a:lnTo>
                <a:lnTo>
                  <a:pt x="223998" y="264671"/>
                </a:lnTo>
                <a:lnTo>
                  <a:pt x="214102" y="270379"/>
                </a:lnTo>
                <a:lnTo>
                  <a:pt x="176912" y="288664"/>
                </a:lnTo>
                <a:lnTo>
                  <a:pt x="166202" y="295264"/>
                </a:lnTo>
                <a:lnTo>
                  <a:pt x="153981" y="303474"/>
                </a:lnTo>
                <a:lnTo>
                  <a:pt x="140754" y="312758"/>
                </a:lnTo>
                <a:lnTo>
                  <a:pt x="125587" y="320217"/>
                </a:lnTo>
                <a:lnTo>
                  <a:pt x="109124" y="326459"/>
                </a:lnTo>
                <a:lnTo>
                  <a:pt x="91800" y="331891"/>
                </a:lnTo>
                <a:lnTo>
                  <a:pt x="78980" y="335512"/>
                </a:lnTo>
                <a:lnTo>
                  <a:pt x="69164" y="337927"/>
                </a:lnTo>
                <a:lnTo>
                  <a:pt x="61349" y="339535"/>
                </a:lnTo>
                <a:lnTo>
                  <a:pt x="53599" y="340609"/>
                </a:lnTo>
                <a:lnTo>
                  <a:pt x="45893" y="341324"/>
                </a:lnTo>
                <a:lnTo>
                  <a:pt x="22861" y="3427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2"/>
          <p:cNvSpPr/>
          <p:nvPr/>
        </p:nvSpPr>
        <p:spPr>
          <a:xfrm>
            <a:off x="6103620" y="3600530"/>
            <a:ext cx="319832" cy="411400"/>
          </a:xfrm>
          <a:custGeom>
            <a:avLst/>
            <a:gdLst/>
            <a:ahLst/>
            <a:cxnLst/>
            <a:rect l="0" t="0" r="0" b="0"/>
            <a:pathLst>
              <a:path w="319832" h="411400">
                <a:moveTo>
                  <a:pt x="0" y="377109"/>
                </a:moveTo>
                <a:lnTo>
                  <a:pt x="0" y="351359"/>
                </a:lnTo>
                <a:lnTo>
                  <a:pt x="1270" y="340892"/>
                </a:lnTo>
                <a:lnTo>
                  <a:pt x="6067" y="308943"/>
                </a:lnTo>
                <a:lnTo>
                  <a:pt x="9125" y="294835"/>
                </a:lnTo>
                <a:lnTo>
                  <a:pt x="12433" y="282890"/>
                </a:lnTo>
                <a:lnTo>
                  <a:pt x="15908" y="272387"/>
                </a:lnTo>
                <a:lnTo>
                  <a:pt x="32935" y="215129"/>
                </a:lnTo>
                <a:lnTo>
                  <a:pt x="39737" y="194193"/>
                </a:lnTo>
                <a:lnTo>
                  <a:pt x="46811" y="173885"/>
                </a:lnTo>
                <a:lnTo>
                  <a:pt x="54067" y="153996"/>
                </a:lnTo>
                <a:lnTo>
                  <a:pt x="60174" y="138197"/>
                </a:lnTo>
                <a:lnTo>
                  <a:pt x="65516" y="125125"/>
                </a:lnTo>
                <a:lnTo>
                  <a:pt x="70347" y="113870"/>
                </a:lnTo>
                <a:lnTo>
                  <a:pt x="79102" y="94591"/>
                </a:lnTo>
                <a:lnTo>
                  <a:pt x="83214" y="85893"/>
                </a:lnTo>
                <a:lnTo>
                  <a:pt x="88496" y="76285"/>
                </a:lnTo>
                <a:lnTo>
                  <a:pt x="94557" y="66070"/>
                </a:lnTo>
                <a:lnTo>
                  <a:pt x="101138" y="55450"/>
                </a:lnTo>
                <a:lnTo>
                  <a:pt x="106795" y="45830"/>
                </a:lnTo>
                <a:lnTo>
                  <a:pt x="111837" y="36877"/>
                </a:lnTo>
                <a:lnTo>
                  <a:pt x="116468" y="28367"/>
                </a:lnTo>
                <a:lnTo>
                  <a:pt x="125000" y="15526"/>
                </a:lnTo>
                <a:lnTo>
                  <a:pt x="134758" y="3002"/>
                </a:lnTo>
                <a:lnTo>
                  <a:pt x="136828" y="1975"/>
                </a:lnTo>
                <a:lnTo>
                  <a:pt x="142516" y="833"/>
                </a:lnTo>
                <a:lnTo>
                  <a:pt x="149277" y="325"/>
                </a:lnTo>
                <a:lnTo>
                  <a:pt x="157897" y="0"/>
                </a:lnTo>
                <a:lnTo>
                  <a:pt x="162463" y="3342"/>
                </a:lnTo>
                <a:lnTo>
                  <a:pt x="165459" y="6011"/>
                </a:lnTo>
                <a:lnTo>
                  <a:pt x="172174" y="15750"/>
                </a:lnTo>
                <a:lnTo>
                  <a:pt x="179391" y="27275"/>
                </a:lnTo>
                <a:lnTo>
                  <a:pt x="186832" y="36631"/>
                </a:lnTo>
                <a:lnTo>
                  <a:pt x="190595" y="44714"/>
                </a:lnTo>
                <a:lnTo>
                  <a:pt x="194373" y="55182"/>
                </a:lnTo>
                <a:lnTo>
                  <a:pt x="198162" y="67242"/>
                </a:lnTo>
                <a:lnTo>
                  <a:pt x="205768" y="85441"/>
                </a:lnTo>
                <a:lnTo>
                  <a:pt x="215919" y="107733"/>
                </a:lnTo>
                <a:lnTo>
                  <a:pt x="227766" y="132756"/>
                </a:lnTo>
                <a:lnTo>
                  <a:pt x="239473" y="159597"/>
                </a:lnTo>
                <a:lnTo>
                  <a:pt x="262642" y="216514"/>
                </a:lnTo>
                <a:lnTo>
                  <a:pt x="271615" y="240836"/>
                </a:lnTo>
                <a:lnTo>
                  <a:pt x="278867" y="262130"/>
                </a:lnTo>
                <a:lnTo>
                  <a:pt x="284971" y="281407"/>
                </a:lnTo>
                <a:lnTo>
                  <a:pt x="290311" y="296798"/>
                </a:lnTo>
                <a:lnTo>
                  <a:pt x="295140" y="309598"/>
                </a:lnTo>
                <a:lnTo>
                  <a:pt x="299629" y="320672"/>
                </a:lnTo>
                <a:lnTo>
                  <a:pt x="303893" y="329325"/>
                </a:lnTo>
                <a:lnTo>
                  <a:pt x="308005" y="336363"/>
                </a:lnTo>
                <a:lnTo>
                  <a:pt x="314691" y="347570"/>
                </a:lnTo>
                <a:lnTo>
                  <a:pt x="317663" y="356784"/>
                </a:lnTo>
                <a:lnTo>
                  <a:pt x="318983" y="368499"/>
                </a:lnTo>
                <a:lnTo>
                  <a:pt x="319831" y="384581"/>
                </a:lnTo>
                <a:lnTo>
                  <a:pt x="318630" y="387171"/>
                </a:lnTo>
                <a:lnTo>
                  <a:pt x="316560" y="390167"/>
                </a:lnTo>
                <a:lnTo>
                  <a:pt x="308609" y="4113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3"/>
          <p:cNvSpPr/>
          <p:nvPr/>
        </p:nvSpPr>
        <p:spPr>
          <a:xfrm>
            <a:off x="6057900" y="3776845"/>
            <a:ext cx="308610" cy="29345"/>
          </a:xfrm>
          <a:custGeom>
            <a:avLst/>
            <a:gdLst/>
            <a:ahLst/>
            <a:cxnLst/>
            <a:rect l="0" t="0" r="0" b="0"/>
            <a:pathLst>
              <a:path w="308610" h="29345">
                <a:moveTo>
                  <a:pt x="0" y="29344"/>
                </a:moveTo>
                <a:lnTo>
                  <a:pt x="18203" y="23277"/>
                </a:lnTo>
                <a:lnTo>
                  <a:pt x="24835" y="21489"/>
                </a:lnTo>
                <a:lnTo>
                  <a:pt x="30526" y="20298"/>
                </a:lnTo>
                <a:lnTo>
                  <a:pt x="35591" y="19503"/>
                </a:lnTo>
                <a:lnTo>
                  <a:pt x="73057" y="12317"/>
                </a:lnTo>
                <a:lnTo>
                  <a:pt x="88075" y="10373"/>
                </a:lnTo>
                <a:lnTo>
                  <a:pt x="103166" y="9077"/>
                </a:lnTo>
                <a:lnTo>
                  <a:pt x="118307" y="8213"/>
                </a:lnTo>
                <a:lnTo>
                  <a:pt x="145291" y="7253"/>
                </a:lnTo>
                <a:lnTo>
                  <a:pt x="157820" y="6996"/>
                </a:lnTo>
                <a:lnTo>
                  <a:pt x="171253" y="5556"/>
                </a:lnTo>
                <a:lnTo>
                  <a:pt x="185289" y="3326"/>
                </a:lnTo>
                <a:lnTo>
                  <a:pt x="199726" y="568"/>
                </a:lnTo>
                <a:lnTo>
                  <a:pt x="216970" y="0"/>
                </a:lnTo>
                <a:lnTo>
                  <a:pt x="236086" y="892"/>
                </a:lnTo>
                <a:lnTo>
                  <a:pt x="271297" y="3999"/>
                </a:lnTo>
                <a:lnTo>
                  <a:pt x="308609" y="648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4"/>
          <p:cNvSpPr/>
          <p:nvPr/>
        </p:nvSpPr>
        <p:spPr>
          <a:xfrm>
            <a:off x="4819499" y="4457700"/>
            <a:ext cx="312572" cy="320040"/>
          </a:xfrm>
          <a:custGeom>
            <a:avLst/>
            <a:gdLst/>
            <a:ahLst/>
            <a:cxnLst/>
            <a:rect l="0" t="0" r="0" b="0"/>
            <a:pathLst>
              <a:path w="312572" h="320040">
                <a:moveTo>
                  <a:pt x="243991" y="0"/>
                </a:moveTo>
                <a:lnTo>
                  <a:pt x="228082" y="15909"/>
                </a:lnTo>
                <a:lnTo>
                  <a:pt x="225765" y="19495"/>
                </a:lnTo>
                <a:lnTo>
                  <a:pt x="223190" y="26868"/>
                </a:lnTo>
                <a:lnTo>
                  <a:pt x="219964" y="33151"/>
                </a:lnTo>
                <a:lnTo>
                  <a:pt x="215273" y="41151"/>
                </a:lnTo>
                <a:lnTo>
                  <a:pt x="209605" y="50294"/>
                </a:lnTo>
                <a:lnTo>
                  <a:pt x="202017" y="60199"/>
                </a:lnTo>
                <a:lnTo>
                  <a:pt x="193148" y="70613"/>
                </a:lnTo>
                <a:lnTo>
                  <a:pt x="183426" y="81365"/>
                </a:lnTo>
                <a:lnTo>
                  <a:pt x="159076" y="110245"/>
                </a:lnTo>
                <a:lnTo>
                  <a:pt x="145471" y="126836"/>
                </a:lnTo>
                <a:lnTo>
                  <a:pt x="133861" y="140437"/>
                </a:lnTo>
                <a:lnTo>
                  <a:pt x="123581" y="152045"/>
                </a:lnTo>
                <a:lnTo>
                  <a:pt x="106655" y="170445"/>
                </a:lnTo>
                <a:lnTo>
                  <a:pt x="94899" y="182856"/>
                </a:lnTo>
                <a:lnTo>
                  <a:pt x="87446" y="189214"/>
                </a:lnTo>
                <a:lnTo>
                  <a:pt x="78668" y="195993"/>
                </a:lnTo>
                <a:lnTo>
                  <a:pt x="69006" y="203052"/>
                </a:lnTo>
                <a:lnTo>
                  <a:pt x="61294" y="210298"/>
                </a:lnTo>
                <a:lnTo>
                  <a:pt x="54883" y="217668"/>
                </a:lnTo>
                <a:lnTo>
                  <a:pt x="49339" y="225122"/>
                </a:lnTo>
                <a:lnTo>
                  <a:pt x="44373" y="231361"/>
                </a:lnTo>
                <a:lnTo>
                  <a:pt x="39792" y="236790"/>
                </a:lnTo>
                <a:lnTo>
                  <a:pt x="35468" y="241680"/>
                </a:lnTo>
                <a:lnTo>
                  <a:pt x="30046" y="246210"/>
                </a:lnTo>
                <a:lnTo>
                  <a:pt x="23891" y="250500"/>
                </a:lnTo>
                <a:lnTo>
                  <a:pt x="17247" y="254630"/>
                </a:lnTo>
                <a:lnTo>
                  <a:pt x="11548" y="258653"/>
                </a:lnTo>
                <a:lnTo>
                  <a:pt x="1829" y="266510"/>
                </a:lnTo>
                <a:lnTo>
                  <a:pt x="0" y="270383"/>
                </a:lnTo>
                <a:lnTo>
                  <a:pt x="50" y="274235"/>
                </a:lnTo>
                <a:lnTo>
                  <a:pt x="3188" y="283475"/>
                </a:lnTo>
                <a:lnTo>
                  <a:pt x="4716" y="284233"/>
                </a:lnTo>
                <a:lnTo>
                  <a:pt x="12933" y="285300"/>
                </a:lnTo>
                <a:lnTo>
                  <a:pt x="19802" y="285550"/>
                </a:lnTo>
                <a:lnTo>
                  <a:pt x="25951" y="284346"/>
                </a:lnTo>
                <a:lnTo>
                  <a:pt x="33861" y="282274"/>
                </a:lnTo>
                <a:lnTo>
                  <a:pt x="42944" y="279622"/>
                </a:lnTo>
                <a:lnTo>
                  <a:pt x="52810" y="277855"/>
                </a:lnTo>
                <a:lnTo>
                  <a:pt x="63197" y="276676"/>
                </a:lnTo>
                <a:lnTo>
                  <a:pt x="73931" y="275891"/>
                </a:lnTo>
                <a:lnTo>
                  <a:pt x="83628" y="275367"/>
                </a:lnTo>
                <a:lnTo>
                  <a:pt x="101175" y="274785"/>
                </a:lnTo>
                <a:lnTo>
                  <a:pt x="125334" y="274458"/>
                </a:lnTo>
                <a:lnTo>
                  <a:pt x="135676" y="275682"/>
                </a:lnTo>
                <a:lnTo>
                  <a:pt x="147651" y="277767"/>
                </a:lnTo>
                <a:lnTo>
                  <a:pt x="160714" y="280428"/>
                </a:lnTo>
                <a:lnTo>
                  <a:pt x="170693" y="282202"/>
                </a:lnTo>
                <a:lnTo>
                  <a:pt x="178616" y="283385"/>
                </a:lnTo>
                <a:lnTo>
                  <a:pt x="185167" y="284173"/>
                </a:lnTo>
                <a:lnTo>
                  <a:pt x="192075" y="284698"/>
                </a:lnTo>
                <a:lnTo>
                  <a:pt x="199220" y="285049"/>
                </a:lnTo>
                <a:lnTo>
                  <a:pt x="206524" y="285282"/>
                </a:lnTo>
                <a:lnTo>
                  <a:pt x="212663" y="286708"/>
                </a:lnTo>
                <a:lnTo>
                  <a:pt x="218025" y="288928"/>
                </a:lnTo>
                <a:lnTo>
                  <a:pt x="222870" y="291679"/>
                </a:lnTo>
                <a:lnTo>
                  <a:pt x="231181" y="294782"/>
                </a:lnTo>
                <a:lnTo>
                  <a:pt x="241800" y="298122"/>
                </a:lnTo>
                <a:lnTo>
                  <a:pt x="253961" y="301618"/>
                </a:lnTo>
                <a:lnTo>
                  <a:pt x="264607" y="305218"/>
                </a:lnTo>
                <a:lnTo>
                  <a:pt x="274245" y="308888"/>
                </a:lnTo>
                <a:lnTo>
                  <a:pt x="312571" y="3200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5"/>
          <p:cNvSpPr/>
          <p:nvPr/>
        </p:nvSpPr>
        <p:spPr>
          <a:xfrm>
            <a:off x="5236023" y="4439684"/>
            <a:ext cx="204657" cy="268793"/>
          </a:xfrm>
          <a:custGeom>
            <a:avLst/>
            <a:gdLst/>
            <a:ahLst/>
            <a:cxnLst/>
            <a:rect l="0" t="0" r="0" b="0"/>
            <a:pathLst>
              <a:path w="204657" h="268793">
                <a:moveTo>
                  <a:pt x="147506" y="6585"/>
                </a:moveTo>
                <a:lnTo>
                  <a:pt x="135371" y="518"/>
                </a:lnTo>
                <a:lnTo>
                  <a:pt x="130526" y="0"/>
                </a:lnTo>
                <a:lnTo>
                  <a:pt x="126026" y="925"/>
                </a:lnTo>
                <a:lnTo>
                  <a:pt x="121756" y="2812"/>
                </a:lnTo>
                <a:lnTo>
                  <a:pt x="117640" y="4070"/>
                </a:lnTo>
                <a:lnTo>
                  <a:pt x="113625" y="4908"/>
                </a:lnTo>
                <a:lnTo>
                  <a:pt x="109679" y="5467"/>
                </a:lnTo>
                <a:lnTo>
                  <a:pt x="105778" y="7110"/>
                </a:lnTo>
                <a:lnTo>
                  <a:pt x="101908" y="9475"/>
                </a:lnTo>
                <a:lnTo>
                  <a:pt x="98057" y="12322"/>
                </a:lnTo>
                <a:lnTo>
                  <a:pt x="94220" y="15490"/>
                </a:lnTo>
                <a:lnTo>
                  <a:pt x="90392" y="18872"/>
                </a:lnTo>
                <a:lnTo>
                  <a:pt x="82753" y="26016"/>
                </a:lnTo>
                <a:lnTo>
                  <a:pt x="75124" y="33425"/>
                </a:lnTo>
                <a:lnTo>
                  <a:pt x="71311" y="38448"/>
                </a:lnTo>
                <a:lnTo>
                  <a:pt x="67500" y="44338"/>
                </a:lnTo>
                <a:lnTo>
                  <a:pt x="63688" y="50803"/>
                </a:lnTo>
                <a:lnTo>
                  <a:pt x="57338" y="58924"/>
                </a:lnTo>
                <a:lnTo>
                  <a:pt x="49294" y="68148"/>
                </a:lnTo>
                <a:lnTo>
                  <a:pt x="40122" y="78107"/>
                </a:lnTo>
                <a:lnTo>
                  <a:pt x="34007" y="86016"/>
                </a:lnTo>
                <a:lnTo>
                  <a:pt x="29930" y="92559"/>
                </a:lnTo>
                <a:lnTo>
                  <a:pt x="11251" y="130389"/>
                </a:lnTo>
                <a:lnTo>
                  <a:pt x="7140" y="139921"/>
                </a:lnTo>
                <a:lnTo>
                  <a:pt x="4399" y="147546"/>
                </a:lnTo>
                <a:lnTo>
                  <a:pt x="2571" y="153899"/>
                </a:lnTo>
                <a:lnTo>
                  <a:pt x="1353" y="161944"/>
                </a:lnTo>
                <a:lnTo>
                  <a:pt x="541" y="171118"/>
                </a:lnTo>
                <a:lnTo>
                  <a:pt x="0" y="181044"/>
                </a:lnTo>
                <a:lnTo>
                  <a:pt x="908" y="188931"/>
                </a:lnTo>
                <a:lnTo>
                  <a:pt x="2785" y="195459"/>
                </a:lnTo>
                <a:lnTo>
                  <a:pt x="5305" y="201081"/>
                </a:lnTo>
                <a:lnTo>
                  <a:pt x="11493" y="214101"/>
                </a:lnTo>
                <a:lnTo>
                  <a:pt x="14920" y="221129"/>
                </a:lnTo>
                <a:lnTo>
                  <a:pt x="18476" y="227085"/>
                </a:lnTo>
                <a:lnTo>
                  <a:pt x="22116" y="232325"/>
                </a:lnTo>
                <a:lnTo>
                  <a:pt x="25813" y="237089"/>
                </a:lnTo>
                <a:lnTo>
                  <a:pt x="30817" y="241534"/>
                </a:lnTo>
                <a:lnTo>
                  <a:pt x="36694" y="245768"/>
                </a:lnTo>
                <a:lnTo>
                  <a:pt x="43152" y="249860"/>
                </a:lnTo>
                <a:lnTo>
                  <a:pt x="48727" y="253859"/>
                </a:lnTo>
                <a:lnTo>
                  <a:pt x="53713" y="257794"/>
                </a:lnTo>
                <a:lnTo>
                  <a:pt x="58308" y="261688"/>
                </a:lnTo>
                <a:lnTo>
                  <a:pt x="63911" y="264284"/>
                </a:lnTo>
                <a:lnTo>
                  <a:pt x="70186" y="266014"/>
                </a:lnTo>
                <a:lnTo>
                  <a:pt x="76910" y="267168"/>
                </a:lnTo>
                <a:lnTo>
                  <a:pt x="82662" y="267937"/>
                </a:lnTo>
                <a:lnTo>
                  <a:pt x="87767" y="268450"/>
                </a:lnTo>
                <a:lnTo>
                  <a:pt x="92440" y="268792"/>
                </a:lnTo>
                <a:lnTo>
                  <a:pt x="99366" y="267750"/>
                </a:lnTo>
                <a:lnTo>
                  <a:pt x="107793" y="265785"/>
                </a:lnTo>
                <a:lnTo>
                  <a:pt x="117221" y="263205"/>
                </a:lnTo>
                <a:lnTo>
                  <a:pt x="126046" y="260215"/>
                </a:lnTo>
                <a:lnTo>
                  <a:pt x="134470" y="256952"/>
                </a:lnTo>
                <a:lnTo>
                  <a:pt x="204656" y="2351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6"/>
          <p:cNvSpPr/>
          <p:nvPr/>
        </p:nvSpPr>
        <p:spPr>
          <a:xfrm>
            <a:off x="5589270" y="4389119"/>
            <a:ext cx="11431" cy="388621"/>
          </a:xfrm>
          <a:custGeom>
            <a:avLst/>
            <a:gdLst/>
            <a:ahLst/>
            <a:cxnLst/>
            <a:rect l="0" t="0" r="0" b="0"/>
            <a:pathLst>
              <a:path w="11431" h="388621">
                <a:moveTo>
                  <a:pt x="0" y="0"/>
                </a:moveTo>
                <a:lnTo>
                  <a:pt x="0" y="43954"/>
                </a:lnTo>
                <a:lnTo>
                  <a:pt x="1270" y="57243"/>
                </a:lnTo>
                <a:lnTo>
                  <a:pt x="3386" y="71182"/>
                </a:lnTo>
                <a:lnTo>
                  <a:pt x="6067" y="85555"/>
                </a:lnTo>
                <a:lnTo>
                  <a:pt x="7855" y="119267"/>
                </a:lnTo>
                <a:lnTo>
                  <a:pt x="10723" y="292564"/>
                </a:lnTo>
                <a:lnTo>
                  <a:pt x="11430" y="3886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7"/>
          <p:cNvSpPr/>
          <p:nvPr/>
        </p:nvSpPr>
        <p:spPr>
          <a:xfrm>
            <a:off x="5520690" y="4377847"/>
            <a:ext cx="285109" cy="388265"/>
          </a:xfrm>
          <a:custGeom>
            <a:avLst/>
            <a:gdLst/>
            <a:ahLst/>
            <a:cxnLst/>
            <a:rect l="0" t="0" r="0" b="0"/>
            <a:pathLst>
              <a:path w="285109" h="388265">
                <a:moveTo>
                  <a:pt x="0" y="102712"/>
                </a:moveTo>
                <a:lnTo>
                  <a:pt x="0" y="76962"/>
                </a:lnTo>
                <a:lnTo>
                  <a:pt x="2539" y="72846"/>
                </a:lnTo>
                <a:lnTo>
                  <a:pt x="6773" y="68831"/>
                </a:lnTo>
                <a:lnTo>
                  <a:pt x="12135" y="64885"/>
                </a:lnTo>
                <a:lnTo>
                  <a:pt x="16980" y="59714"/>
                </a:lnTo>
                <a:lnTo>
                  <a:pt x="21480" y="53727"/>
                </a:lnTo>
                <a:lnTo>
                  <a:pt x="25750" y="47196"/>
                </a:lnTo>
                <a:lnTo>
                  <a:pt x="31136" y="41571"/>
                </a:lnTo>
                <a:lnTo>
                  <a:pt x="37267" y="36551"/>
                </a:lnTo>
                <a:lnTo>
                  <a:pt x="43895" y="31935"/>
                </a:lnTo>
                <a:lnTo>
                  <a:pt x="50853" y="27587"/>
                </a:lnTo>
                <a:lnTo>
                  <a:pt x="58032" y="23419"/>
                </a:lnTo>
                <a:lnTo>
                  <a:pt x="65358" y="19371"/>
                </a:lnTo>
                <a:lnTo>
                  <a:pt x="71512" y="16671"/>
                </a:lnTo>
                <a:lnTo>
                  <a:pt x="76884" y="14872"/>
                </a:lnTo>
                <a:lnTo>
                  <a:pt x="81736" y="13672"/>
                </a:lnTo>
                <a:lnTo>
                  <a:pt x="87511" y="11602"/>
                </a:lnTo>
                <a:lnTo>
                  <a:pt x="93900" y="8952"/>
                </a:lnTo>
                <a:lnTo>
                  <a:pt x="100700" y="5916"/>
                </a:lnTo>
                <a:lnTo>
                  <a:pt x="109043" y="3891"/>
                </a:lnTo>
                <a:lnTo>
                  <a:pt x="118415" y="2542"/>
                </a:lnTo>
                <a:lnTo>
                  <a:pt x="128473" y="1642"/>
                </a:lnTo>
                <a:lnTo>
                  <a:pt x="136449" y="1042"/>
                </a:lnTo>
                <a:lnTo>
                  <a:pt x="148697" y="376"/>
                </a:lnTo>
                <a:lnTo>
                  <a:pt x="161761" y="79"/>
                </a:lnTo>
                <a:lnTo>
                  <a:pt x="168800" y="0"/>
                </a:lnTo>
                <a:lnTo>
                  <a:pt x="174763" y="1218"/>
                </a:lnTo>
                <a:lnTo>
                  <a:pt x="180009" y="3299"/>
                </a:lnTo>
                <a:lnTo>
                  <a:pt x="184776" y="5957"/>
                </a:lnTo>
                <a:lnTo>
                  <a:pt x="193459" y="8910"/>
                </a:lnTo>
                <a:lnTo>
                  <a:pt x="197553" y="9697"/>
                </a:lnTo>
                <a:lnTo>
                  <a:pt x="205487" y="13959"/>
                </a:lnTo>
                <a:lnTo>
                  <a:pt x="213248" y="20087"/>
                </a:lnTo>
                <a:lnTo>
                  <a:pt x="220930" y="27043"/>
                </a:lnTo>
                <a:lnTo>
                  <a:pt x="223486" y="30676"/>
                </a:lnTo>
                <a:lnTo>
                  <a:pt x="226327" y="38100"/>
                </a:lnTo>
                <a:lnTo>
                  <a:pt x="227926" y="49419"/>
                </a:lnTo>
                <a:lnTo>
                  <a:pt x="228300" y="60400"/>
                </a:lnTo>
                <a:lnTo>
                  <a:pt x="228400" y="66884"/>
                </a:lnTo>
                <a:lnTo>
                  <a:pt x="227197" y="72477"/>
                </a:lnTo>
                <a:lnTo>
                  <a:pt x="222473" y="82078"/>
                </a:lnTo>
                <a:lnTo>
                  <a:pt x="216140" y="90578"/>
                </a:lnTo>
                <a:lnTo>
                  <a:pt x="207822" y="99859"/>
                </a:lnTo>
                <a:lnTo>
                  <a:pt x="195658" y="112451"/>
                </a:lnTo>
                <a:lnTo>
                  <a:pt x="187589" y="119365"/>
                </a:lnTo>
                <a:lnTo>
                  <a:pt x="178399" y="126514"/>
                </a:lnTo>
                <a:lnTo>
                  <a:pt x="130207" y="162306"/>
                </a:lnTo>
                <a:lnTo>
                  <a:pt x="119825" y="170381"/>
                </a:lnTo>
                <a:lnTo>
                  <a:pt x="111633" y="177035"/>
                </a:lnTo>
                <a:lnTo>
                  <a:pt x="95429" y="190771"/>
                </a:lnTo>
                <a:lnTo>
                  <a:pt x="86554" y="199218"/>
                </a:lnTo>
                <a:lnTo>
                  <a:pt x="84372" y="200070"/>
                </a:lnTo>
                <a:lnTo>
                  <a:pt x="82918" y="199367"/>
                </a:lnTo>
                <a:lnTo>
                  <a:pt x="80584" y="195183"/>
                </a:lnTo>
                <a:lnTo>
                  <a:pt x="83652" y="191224"/>
                </a:lnTo>
                <a:lnTo>
                  <a:pt x="86247" y="188390"/>
                </a:lnTo>
                <a:lnTo>
                  <a:pt x="91788" y="185231"/>
                </a:lnTo>
                <a:lnTo>
                  <a:pt x="99292" y="181854"/>
                </a:lnTo>
                <a:lnTo>
                  <a:pt x="108105" y="178334"/>
                </a:lnTo>
                <a:lnTo>
                  <a:pt x="116520" y="175987"/>
                </a:lnTo>
                <a:lnTo>
                  <a:pt x="124670" y="174422"/>
                </a:lnTo>
                <a:lnTo>
                  <a:pt x="132643" y="173379"/>
                </a:lnTo>
                <a:lnTo>
                  <a:pt x="143039" y="171414"/>
                </a:lnTo>
                <a:lnTo>
                  <a:pt x="168136" y="165843"/>
                </a:lnTo>
                <a:lnTo>
                  <a:pt x="178130" y="163849"/>
                </a:lnTo>
                <a:lnTo>
                  <a:pt x="186063" y="162520"/>
                </a:lnTo>
                <a:lnTo>
                  <a:pt x="192622" y="161634"/>
                </a:lnTo>
                <a:lnTo>
                  <a:pt x="199534" y="162314"/>
                </a:lnTo>
                <a:lnTo>
                  <a:pt x="206683" y="164037"/>
                </a:lnTo>
                <a:lnTo>
                  <a:pt x="213988" y="166455"/>
                </a:lnTo>
                <a:lnTo>
                  <a:pt x="220129" y="168068"/>
                </a:lnTo>
                <a:lnTo>
                  <a:pt x="225492" y="169143"/>
                </a:lnTo>
                <a:lnTo>
                  <a:pt x="230338" y="169859"/>
                </a:lnTo>
                <a:lnTo>
                  <a:pt x="236108" y="171607"/>
                </a:lnTo>
                <a:lnTo>
                  <a:pt x="242496" y="174042"/>
                </a:lnTo>
                <a:lnTo>
                  <a:pt x="249294" y="176935"/>
                </a:lnTo>
                <a:lnTo>
                  <a:pt x="253826" y="180134"/>
                </a:lnTo>
                <a:lnTo>
                  <a:pt x="256847" y="183537"/>
                </a:lnTo>
                <a:lnTo>
                  <a:pt x="261474" y="190705"/>
                </a:lnTo>
                <a:lnTo>
                  <a:pt x="267764" y="198123"/>
                </a:lnTo>
                <a:lnTo>
                  <a:pt x="274793" y="205654"/>
                </a:lnTo>
                <a:lnTo>
                  <a:pt x="278445" y="209440"/>
                </a:lnTo>
                <a:lnTo>
                  <a:pt x="280880" y="214504"/>
                </a:lnTo>
                <a:lnTo>
                  <a:pt x="282503" y="220420"/>
                </a:lnTo>
                <a:lnTo>
                  <a:pt x="283585" y="226904"/>
                </a:lnTo>
                <a:lnTo>
                  <a:pt x="284307" y="235037"/>
                </a:lnTo>
                <a:lnTo>
                  <a:pt x="284788" y="244269"/>
                </a:lnTo>
                <a:lnTo>
                  <a:pt x="285108" y="254233"/>
                </a:lnTo>
                <a:lnTo>
                  <a:pt x="284052" y="262146"/>
                </a:lnTo>
                <a:lnTo>
                  <a:pt x="282078" y="268692"/>
                </a:lnTo>
                <a:lnTo>
                  <a:pt x="279492" y="274325"/>
                </a:lnTo>
                <a:lnTo>
                  <a:pt x="276498" y="281891"/>
                </a:lnTo>
                <a:lnTo>
                  <a:pt x="269784" y="300458"/>
                </a:lnTo>
                <a:lnTo>
                  <a:pt x="266216" y="308202"/>
                </a:lnTo>
                <a:lnTo>
                  <a:pt x="258864" y="320195"/>
                </a:lnTo>
                <a:lnTo>
                  <a:pt x="251364" y="329758"/>
                </a:lnTo>
                <a:lnTo>
                  <a:pt x="243797" y="338242"/>
                </a:lnTo>
                <a:lnTo>
                  <a:pt x="236200" y="346245"/>
                </a:lnTo>
                <a:lnTo>
                  <a:pt x="231127" y="350157"/>
                </a:lnTo>
                <a:lnTo>
                  <a:pt x="225205" y="354036"/>
                </a:lnTo>
                <a:lnTo>
                  <a:pt x="218716" y="357891"/>
                </a:lnTo>
                <a:lnTo>
                  <a:pt x="213120" y="361732"/>
                </a:lnTo>
                <a:lnTo>
                  <a:pt x="208120" y="365562"/>
                </a:lnTo>
                <a:lnTo>
                  <a:pt x="203516" y="369386"/>
                </a:lnTo>
                <a:lnTo>
                  <a:pt x="197907" y="373204"/>
                </a:lnTo>
                <a:lnTo>
                  <a:pt x="191628" y="377020"/>
                </a:lnTo>
                <a:lnTo>
                  <a:pt x="184902" y="380835"/>
                </a:lnTo>
                <a:lnTo>
                  <a:pt x="177878" y="383377"/>
                </a:lnTo>
                <a:lnTo>
                  <a:pt x="170655" y="385072"/>
                </a:lnTo>
                <a:lnTo>
                  <a:pt x="163300" y="386202"/>
                </a:lnTo>
                <a:lnTo>
                  <a:pt x="155856" y="386955"/>
                </a:lnTo>
                <a:lnTo>
                  <a:pt x="148354" y="387458"/>
                </a:lnTo>
                <a:lnTo>
                  <a:pt x="140813" y="387793"/>
                </a:lnTo>
                <a:lnTo>
                  <a:pt x="122274" y="388165"/>
                </a:lnTo>
                <a:lnTo>
                  <a:pt x="111995" y="388264"/>
                </a:lnTo>
                <a:lnTo>
                  <a:pt x="100063" y="387060"/>
                </a:lnTo>
                <a:lnTo>
                  <a:pt x="87029" y="384987"/>
                </a:lnTo>
                <a:lnTo>
                  <a:pt x="45719" y="37703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8"/>
          <p:cNvSpPr/>
          <p:nvPr/>
        </p:nvSpPr>
        <p:spPr>
          <a:xfrm>
            <a:off x="5897879" y="4377689"/>
            <a:ext cx="56632" cy="388621"/>
          </a:xfrm>
          <a:custGeom>
            <a:avLst/>
            <a:gdLst/>
            <a:ahLst/>
            <a:cxnLst/>
            <a:rect l="0" t="0" r="0" b="0"/>
            <a:pathLst>
              <a:path w="56632" h="388621">
                <a:moveTo>
                  <a:pt x="0" y="0"/>
                </a:moveTo>
                <a:lnTo>
                  <a:pt x="0" y="37886"/>
                </a:lnTo>
                <a:lnTo>
                  <a:pt x="1271" y="45577"/>
                </a:lnTo>
                <a:lnTo>
                  <a:pt x="3387" y="51975"/>
                </a:lnTo>
                <a:lnTo>
                  <a:pt x="6069" y="57510"/>
                </a:lnTo>
                <a:lnTo>
                  <a:pt x="7856" y="63740"/>
                </a:lnTo>
                <a:lnTo>
                  <a:pt x="9048" y="70434"/>
                </a:lnTo>
                <a:lnTo>
                  <a:pt x="9842" y="77436"/>
                </a:lnTo>
                <a:lnTo>
                  <a:pt x="12912" y="89724"/>
                </a:lnTo>
                <a:lnTo>
                  <a:pt x="17498" y="105536"/>
                </a:lnTo>
                <a:lnTo>
                  <a:pt x="23096" y="123698"/>
                </a:lnTo>
                <a:lnTo>
                  <a:pt x="26827" y="138345"/>
                </a:lnTo>
                <a:lnTo>
                  <a:pt x="29315" y="150650"/>
                </a:lnTo>
                <a:lnTo>
                  <a:pt x="30973" y="161394"/>
                </a:lnTo>
                <a:lnTo>
                  <a:pt x="33350" y="171096"/>
                </a:lnTo>
                <a:lnTo>
                  <a:pt x="36203" y="180104"/>
                </a:lnTo>
                <a:lnTo>
                  <a:pt x="39376" y="188650"/>
                </a:lnTo>
                <a:lnTo>
                  <a:pt x="41491" y="196886"/>
                </a:lnTo>
                <a:lnTo>
                  <a:pt x="42901" y="204918"/>
                </a:lnTo>
                <a:lnTo>
                  <a:pt x="43841" y="212812"/>
                </a:lnTo>
                <a:lnTo>
                  <a:pt x="45737" y="221885"/>
                </a:lnTo>
                <a:lnTo>
                  <a:pt x="48272" y="231743"/>
                </a:lnTo>
                <a:lnTo>
                  <a:pt x="51231" y="242126"/>
                </a:lnTo>
                <a:lnTo>
                  <a:pt x="53205" y="256668"/>
                </a:lnTo>
                <a:lnTo>
                  <a:pt x="54520" y="273982"/>
                </a:lnTo>
                <a:lnTo>
                  <a:pt x="55981" y="309730"/>
                </a:lnTo>
                <a:lnTo>
                  <a:pt x="56631" y="338318"/>
                </a:lnTo>
                <a:lnTo>
                  <a:pt x="55534" y="350005"/>
                </a:lnTo>
                <a:lnTo>
                  <a:pt x="53533" y="360337"/>
                </a:lnTo>
                <a:lnTo>
                  <a:pt x="45721" y="3886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9"/>
          <p:cNvSpPr/>
          <p:nvPr/>
        </p:nvSpPr>
        <p:spPr>
          <a:xfrm>
            <a:off x="5863590" y="4377689"/>
            <a:ext cx="342557" cy="365762"/>
          </a:xfrm>
          <a:custGeom>
            <a:avLst/>
            <a:gdLst/>
            <a:ahLst/>
            <a:cxnLst/>
            <a:rect l="0" t="0" r="0" b="0"/>
            <a:pathLst>
              <a:path w="342557" h="365762">
                <a:moveTo>
                  <a:pt x="0" y="0"/>
                </a:moveTo>
                <a:lnTo>
                  <a:pt x="74867" y="0"/>
                </a:lnTo>
                <a:lnTo>
                  <a:pt x="88011" y="2540"/>
                </a:lnTo>
                <a:lnTo>
                  <a:pt x="104394" y="6774"/>
                </a:lnTo>
                <a:lnTo>
                  <a:pt x="122936" y="12136"/>
                </a:lnTo>
                <a:lnTo>
                  <a:pt x="146728" y="20791"/>
                </a:lnTo>
                <a:lnTo>
                  <a:pt x="174018" y="31641"/>
                </a:lnTo>
                <a:lnTo>
                  <a:pt x="203641" y="43954"/>
                </a:lnTo>
                <a:lnTo>
                  <a:pt x="224661" y="53433"/>
                </a:lnTo>
                <a:lnTo>
                  <a:pt x="239944" y="61022"/>
                </a:lnTo>
                <a:lnTo>
                  <a:pt x="251402" y="67352"/>
                </a:lnTo>
                <a:lnTo>
                  <a:pt x="277681" y="81158"/>
                </a:lnTo>
                <a:lnTo>
                  <a:pt x="291801" y="88395"/>
                </a:lnTo>
                <a:lnTo>
                  <a:pt x="301214" y="94490"/>
                </a:lnTo>
                <a:lnTo>
                  <a:pt x="307489" y="99824"/>
                </a:lnTo>
                <a:lnTo>
                  <a:pt x="311673" y="104649"/>
                </a:lnTo>
                <a:lnTo>
                  <a:pt x="317001" y="111676"/>
                </a:lnTo>
                <a:lnTo>
                  <a:pt x="329696" y="129644"/>
                </a:lnTo>
                <a:lnTo>
                  <a:pt x="334097" y="138500"/>
                </a:lnTo>
                <a:lnTo>
                  <a:pt x="337031" y="146943"/>
                </a:lnTo>
                <a:lnTo>
                  <a:pt x="338987" y="155113"/>
                </a:lnTo>
                <a:lnTo>
                  <a:pt x="340292" y="161828"/>
                </a:lnTo>
                <a:lnTo>
                  <a:pt x="341740" y="172677"/>
                </a:lnTo>
                <a:lnTo>
                  <a:pt x="342126" y="178618"/>
                </a:lnTo>
                <a:lnTo>
                  <a:pt x="342385" y="185119"/>
                </a:lnTo>
                <a:lnTo>
                  <a:pt x="342556" y="191993"/>
                </a:lnTo>
                <a:lnTo>
                  <a:pt x="341400" y="197845"/>
                </a:lnTo>
                <a:lnTo>
                  <a:pt x="336730" y="207735"/>
                </a:lnTo>
                <a:lnTo>
                  <a:pt x="330421" y="219750"/>
                </a:lnTo>
                <a:lnTo>
                  <a:pt x="326961" y="226510"/>
                </a:lnTo>
                <a:lnTo>
                  <a:pt x="319729" y="237408"/>
                </a:lnTo>
                <a:lnTo>
                  <a:pt x="312281" y="247755"/>
                </a:lnTo>
                <a:lnTo>
                  <a:pt x="308517" y="254070"/>
                </a:lnTo>
                <a:lnTo>
                  <a:pt x="304738" y="260820"/>
                </a:lnTo>
                <a:lnTo>
                  <a:pt x="299678" y="266590"/>
                </a:lnTo>
                <a:lnTo>
                  <a:pt x="293766" y="271707"/>
                </a:lnTo>
                <a:lnTo>
                  <a:pt x="287284" y="276388"/>
                </a:lnTo>
                <a:lnTo>
                  <a:pt x="259957" y="295112"/>
                </a:lnTo>
                <a:lnTo>
                  <a:pt x="250775" y="300881"/>
                </a:lnTo>
                <a:lnTo>
                  <a:pt x="242113" y="305998"/>
                </a:lnTo>
                <a:lnTo>
                  <a:pt x="233799" y="310679"/>
                </a:lnTo>
                <a:lnTo>
                  <a:pt x="211014" y="322653"/>
                </a:lnTo>
                <a:lnTo>
                  <a:pt x="197826" y="329402"/>
                </a:lnTo>
                <a:lnTo>
                  <a:pt x="187763" y="333902"/>
                </a:lnTo>
                <a:lnTo>
                  <a:pt x="179786" y="336901"/>
                </a:lnTo>
                <a:lnTo>
                  <a:pt x="173197" y="338901"/>
                </a:lnTo>
                <a:lnTo>
                  <a:pt x="166265" y="341504"/>
                </a:lnTo>
                <a:lnTo>
                  <a:pt x="159103" y="344509"/>
                </a:lnTo>
                <a:lnTo>
                  <a:pt x="91439" y="3657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0"/>
          <p:cNvSpPr/>
          <p:nvPr/>
        </p:nvSpPr>
        <p:spPr>
          <a:xfrm>
            <a:off x="4789697" y="4926329"/>
            <a:ext cx="342374" cy="354331"/>
          </a:xfrm>
          <a:custGeom>
            <a:avLst/>
            <a:gdLst/>
            <a:ahLst/>
            <a:cxnLst/>
            <a:rect l="0" t="0" r="0" b="0"/>
            <a:pathLst>
              <a:path w="342374" h="354331">
                <a:moveTo>
                  <a:pt x="250932" y="0"/>
                </a:moveTo>
                <a:lnTo>
                  <a:pt x="244865" y="6068"/>
                </a:lnTo>
                <a:lnTo>
                  <a:pt x="243077" y="9126"/>
                </a:lnTo>
                <a:lnTo>
                  <a:pt x="241091" y="15910"/>
                </a:lnTo>
                <a:lnTo>
                  <a:pt x="238022" y="23306"/>
                </a:lnTo>
                <a:lnTo>
                  <a:pt x="233435" y="33318"/>
                </a:lnTo>
                <a:lnTo>
                  <a:pt x="213892" y="73751"/>
                </a:lnTo>
                <a:lnTo>
                  <a:pt x="209729" y="80917"/>
                </a:lnTo>
                <a:lnTo>
                  <a:pt x="205683" y="86965"/>
                </a:lnTo>
                <a:lnTo>
                  <a:pt x="146949" y="164887"/>
                </a:lnTo>
                <a:lnTo>
                  <a:pt x="137160" y="177235"/>
                </a:lnTo>
                <a:lnTo>
                  <a:pt x="129364" y="186737"/>
                </a:lnTo>
                <a:lnTo>
                  <a:pt x="121627" y="196881"/>
                </a:lnTo>
                <a:lnTo>
                  <a:pt x="113929" y="207454"/>
                </a:lnTo>
                <a:lnTo>
                  <a:pt x="106256" y="218313"/>
                </a:lnTo>
                <a:lnTo>
                  <a:pt x="99872" y="228092"/>
                </a:lnTo>
                <a:lnTo>
                  <a:pt x="94345" y="237151"/>
                </a:lnTo>
                <a:lnTo>
                  <a:pt x="89391" y="245731"/>
                </a:lnTo>
                <a:lnTo>
                  <a:pt x="84818" y="252721"/>
                </a:lnTo>
                <a:lnTo>
                  <a:pt x="80500" y="258651"/>
                </a:lnTo>
                <a:lnTo>
                  <a:pt x="76351" y="263874"/>
                </a:lnTo>
                <a:lnTo>
                  <a:pt x="69774" y="271166"/>
                </a:lnTo>
                <a:lnTo>
                  <a:pt x="52308" y="289428"/>
                </a:lnTo>
                <a:lnTo>
                  <a:pt x="46126" y="297092"/>
                </a:lnTo>
                <a:lnTo>
                  <a:pt x="42005" y="303472"/>
                </a:lnTo>
                <a:lnTo>
                  <a:pt x="36156" y="313946"/>
                </a:lnTo>
                <a:lnTo>
                  <a:pt x="29323" y="322835"/>
                </a:lnTo>
                <a:lnTo>
                  <a:pt x="25723" y="325714"/>
                </a:lnTo>
                <a:lnTo>
                  <a:pt x="22053" y="327633"/>
                </a:lnTo>
                <a:lnTo>
                  <a:pt x="18336" y="328912"/>
                </a:lnTo>
                <a:lnTo>
                  <a:pt x="15858" y="331035"/>
                </a:lnTo>
                <a:lnTo>
                  <a:pt x="14207" y="333720"/>
                </a:lnTo>
                <a:lnTo>
                  <a:pt x="13105" y="336780"/>
                </a:lnTo>
                <a:lnTo>
                  <a:pt x="8495" y="343567"/>
                </a:lnTo>
                <a:lnTo>
                  <a:pt x="0" y="353701"/>
                </a:lnTo>
                <a:lnTo>
                  <a:pt x="3094" y="354050"/>
                </a:lnTo>
                <a:lnTo>
                  <a:pt x="11242" y="354206"/>
                </a:lnTo>
                <a:lnTo>
                  <a:pt x="342373" y="3543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1"/>
          <p:cNvSpPr/>
          <p:nvPr/>
        </p:nvSpPr>
        <p:spPr>
          <a:xfrm>
            <a:off x="5234940" y="4949189"/>
            <a:ext cx="57151" cy="445771"/>
          </a:xfrm>
          <a:custGeom>
            <a:avLst/>
            <a:gdLst/>
            <a:ahLst/>
            <a:cxnLst/>
            <a:rect l="0" t="0" r="0" b="0"/>
            <a:pathLst>
              <a:path w="57151" h="445771">
                <a:moveTo>
                  <a:pt x="0" y="0"/>
                </a:moveTo>
                <a:lnTo>
                  <a:pt x="0" y="12136"/>
                </a:lnTo>
                <a:lnTo>
                  <a:pt x="1269" y="19521"/>
                </a:lnTo>
                <a:lnTo>
                  <a:pt x="3386" y="28254"/>
                </a:lnTo>
                <a:lnTo>
                  <a:pt x="6067" y="37886"/>
                </a:lnTo>
                <a:lnTo>
                  <a:pt x="7855" y="46847"/>
                </a:lnTo>
                <a:lnTo>
                  <a:pt x="9046" y="55362"/>
                </a:lnTo>
                <a:lnTo>
                  <a:pt x="9841" y="63578"/>
                </a:lnTo>
                <a:lnTo>
                  <a:pt x="10370" y="71596"/>
                </a:lnTo>
                <a:lnTo>
                  <a:pt x="10723" y="79481"/>
                </a:lnTo>
                <a:lnTo>
                  <a:pt x="10959" y="87277"/>
                </a:lnTo>
                <a:lnTo>
                  <a:pt x="11290" y="122521"/>
                </a:lnTo>
                <a:lnTo>
                  <a:pt x="12607" y="141371"/>
                </a:lnTo>
                <a:lnTo>
                  <a:pt x="19257" y="210092"/>
                </a:lnTo>
                <a:lnTo>
                  <a:pt x="20458" y="227692"/>
                </a:lnTo>
                <a:lnTo>
                  <a:pt x="21258" y="243235"/>
                </a:lnTo>
                <a:lnTo>
                  <a:pt x="25535" y="290984"/>
                </a:lnTo>
                <a:lnTo>
                  <a:pt x="30399" y="341417"/>
                </a:lnTo>
                <a:lnTo>
                  <a:pt x="32560" y="372298"/>
                </a:lnTo>
                <a:lnTo>
                  <a:pt x="34407" y="384088"/>
                </a:lnTo>
                <a:lnTo>
                  <a:pt x="36908" y="394489"/>
                </a:lnTo>
                <a:lnTo>
                  <a:pt x="39845" y="403963"/>
                </a:lnTo>
                <a:lnTo>
                  <a:pt x="41803" y="412819"/>
                </a:lnTo>
                <a:lnTo>
                  <a:pt x="43109" y="421263"/>
                </a:lnTo>
                <a:lnTo>
                  <a:pt x="57150" y="4457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2"/>
          <p:cNvSpPr/>
          <p:nvPr/>
        </p:nvSpPr>
        <p:spPr>
          <a:xfrm>
            <a:off x="5143500" y="4927320"/>
            <a:ext cx="296981" cy="376200"/>
          </a:xfrm>
          <a:custGeom>
            <a:avLst/>
            <a:gdLst/>
            <a:ahLst/>
            <a:cxnLst/>
            <a:rect l="0" t="0" r="0" b="0"/>
            <a:pathLst>
              <a:path w="296981" h="376200">
                <a:moveTo>
                  <a:pt x="0" y="56159"/>
                </a:moveTo>
                <a:lnTo>
                  <a:pt x="12135" y="44024"/>
                </a:lnTo>
                <a:lnTo>
                  <a:pt x="16980" y="40449"/>
                </a:lnTo>
                <a:lnTo>
                  <a:pt x="25750" y="36477"/>
                </a:lnTo>
                <a:lnTo>
                  <a:pt x="31136" y="34148"/>
                </a:lnTo>
                <a:lnTo>
                  <a:pt x="43895" y="28173"/>
                </a:lnTo>
                <a:lnTo>
                  <a:pt x="49583" y="26072"/>
                </a:lnTo>
                <a:lnTo>
                  <a:pt x="54645" y="24671"/>
                </a:lnTo>
                <a:lnTo>
                  <a:pt x="59290" y="23737"/>
                </a:lnTo>
                <a:lnTo>
                  <a:pt x="67466" y="20574"/>
                </a:lnTo>
                <a:lnTo>
                  <a:pt x="77997" y="15926"/>
                </a:lnTo>
                <a:lnTo>
                  <a:pt x="90098" y="10287"/>
                </a:lnTo>
                <a:lnTo>
                  <a:pt x="100705" y="6528"/>
                </a:lnTo>
                <a:lnTo>
                  <a:pt x="110317" y="4022"/>
                </a:lnTo>
                <a:lnTo>
                  <a:pt x="119264" y="2351"/>
                </a:lnTo>
                <a:lnTo>
                  <a:pt x="127769" y="1237"/>
                </a:lnTo>
                <a:lnTo>
                  <a:pt x="135980" y="495"/>
                </a:lnTo>
                <a:lnTo>
                  <a:pt x="143993" y="0"/>
                </a:lnTo>
                <a:lnTo>
                  <a:pt x="150605" y="940"/>
                </a:lnTo>
                <a:lnTo>
                  <a:pt x="156283" y="2836"/>
                </a:lnTo>
                <a:lnTo>
                  <a:pt x="161339" y="5371"/>
                </a:lnTo>
                <a:lnTo>
                  <a:pt x="169789" y="7060"/>
                </a:lnTo>
                <a:lnTo>
                  <a:pt x="180503" y="8187"/>
                </a:lnTo>
                <a:lnTo>
                  <a:pt x="192725" y="8937"/>
                </a:lnTo>
                <a:lnTo>
                  <a:pt x="202143" y="10708"/>
                </a:lnTo>
                <a:lnTo>
                  <a:pt x="209692" y="13159"/>
                </a:lnTo>
                <a:lnTo>
                  <a:pt x="222736" y="19268"/>
                </a:lnTo>
                <a:lnTo>
                  <a:pt x="237001" y="26217"/>
                </a:lnTo>
                <a:lnTo>
                  <a:pt x="243090" y="29847"/>
                </a:lnTo>
                <a:lnTo>
                  <a:pt x="248420" y="33538"/>
                </a:lnTo>
                <a:lnTo>
                  <a:pt x="253243" y="37269"/>
                </a:lnTo>
                <a:lnTo>
                  <a:pt x="261989" y="44800"/>
                </a:lnTo>
                <a:lnTo>
                  <a:pt x="270109" y="52381"/>
                </a:lnTo>
                <a:lnTo>
                  <a:pt x="277952" y="59984"/>
                </a:lnTo>
                <a:lnTo>
                  <a:pt x="285671" y="70982"/>
                </a:lnTo>
                <a:lnTo>
                  <a:pt x="289507" y="77471"/>
                </a:lnTo>
                <a:lnTo>
                  <a:pt x="293770" y="88068"/>
                </a:lnTo>
                <a:lnTo>
                  <a:pt x="295664" y="98281"/>
                </a:lnTo>
                <a:lnTo>
                  <a:pt x="296169" y="104561"/>
                </a:lnTo>
                <a:lnTo>
                  <a:pt x="296731" y="117041"/>
                </a:lnTo>
                <a:lnTo>
                  <a:pt x="296980" y="126821"/>
                </a:lnTo>
                <a:lnTo>
                  <a:pt x="295776" y="133748"/>
                </a:lnTo>
                <a:lnTo>
                  <a:pt x="293704" y="142175"/>
                </a:lnTo>
                <a:lnTo>
                  <a:pt x="291053" y="151603"/>
                </a:lnTo>
                <a:lnTo>
                  <a:pt x="289285" y="160429"/>
                </a:lnTo>
                <a:lnTo>
                  <a:pt x="288106" y="168852"/>
                </a:lnTo>
                <a:lnTo>
                  <a:pt x="287321" y="177008"/>
                </a:lnTo>
                <a:lnTo>
                  <a:pt x="284257" y="186255"/>
                </a:lnTo>
                <a:lnTo>
                  <a:pt x="279675" y="196230"/>
                </a:lnTo>
                <a:lnTo>
                  <a:pt x="264476" y="225085"/>
                </a:lnTo>
                <a:lnTo>
                  <a:pt x="260137" y="233547"/>
                </a:lnTo>
                <a:lnTo>
                  <a:pt x="255975" y="240457"/>
                </a:lnTo>
                <a:lnTo>
                  <a:pt x="247963" y="251523"/>
                </a:lnTo>
                <a:lnTo>
                  <a:pt x="240169" y="260674"/>
                </a:lnTo>
                <a:lnTo>
                  <a:pt x="236313" y="264892"/>
                </a:lnTo>
                <a:lnTo>
                  <a:pt x="205287" y="296498"/>
                </a:lnTo>
                <a:lnTo>
                  <a:pt x="193685" y="308180"/>
                </a:lnTo>
                <a:lnTo>
                  <a:pt x="187543" y="313073"/>
                </a:lnTo>
                <a:lnTo>
                  <a:pt x="180909" y="317605"/>
                </a:lnTo>
                <a:lnTo>
                  <a:pt x="173945" y="321896"/>
                </a:lnTo>
                <a:lnTo>
                  <a:pt x="168033" y="326027"/>
                </a:lnTo>
                <a:lnTo>
                  <a:pt x="162822" y="330051"/>
                </a:lnTo>
                <a:lnTo>
                  <a:pt x="158078" y="334004"/>
                </a:lnTo>
                <a:lnTo>
                  <a:pt x="152375" y="337909"/>
                </a:lnTo>
                <a:lnTo>
                  <a:pt x="146033" y="341783"/>
                </a:lnTo>
                <a:lnTo>
                  <a:pt x="139265" y="345635"/>
                </a:lnTo>
                <a:lnTo>
                  <a:pt x="124972" y="353302"/>
                </a:lnTo>
                <a:lnTo>
                  <a:pt x="117605" y="357125"/>
                </a:lnTo>
                <a:lnTo>
                  <a:pt x="111423" y="359673"/>
                </a:lnTo>
                <a:lnTo>
                  <a:pt x="106032" y="361372"/>
                </a:lnTo>
                <a:lnTo>
                  <a:pt x="101168" y="362504"/>
                </a:lnTo>
                <a:lnTo>
                  <a:pt x="92377" y="367149"/>
                </a:lnTo>
                <a:lnTo>
                  <a:pt x="68579" y="3761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3"/>
          <p:cNvSpPr/>
          <p:nvPr/>
        </p:nvSpPr>
        <p:spPr>
          <a:xfrm>
            <a:off x="5520690" y="4949189"/>
            <a:ext cx="45720" cy="422912"/>
          </a:xfrm>
          <a:custGeom>
            <a:avLst/>
            <a:gdLst/>
            <a:ahLst/>
            <a:cxnLst/>
            <a:rect l="0" t="0" r="0" b="0"/>
            <a:pathLst>
              <a:path w="45720" h="422912">
                <a:moveTo>
                  <a:pt x="0" y="0"/>
                </a:moveTo>
                <a:lnTo>
                  <a:pt x="0" y="65359"/>
                </a:lnTo>
                <a:lnTo>
                  <a:pt x="1269" y="76592"/>
                </a:lnTo>
                <a:lnTo>
                  <a:pt x="3386" y="90432"/>
                </a:lnTo>
                <a:lnTo>
                  <a:pt x="6067" y="106008"/>
                </a:lnTo>
                <a:lnTo>
                  <a:pt x="7855" y="118932"/>
                </a:lnTo>
                <a:lnTo>
                  <a:pt x="9046" y="130088"/>
                </a:lnTo>
                <a:lnTo>
                  <a:pt x="9841" y="140066"/>
                </a:lnTo>
                <a:lnTo>
                  <a:pt x="11640" y="153067"/>
                </a:lnTo>
                <a:lnTo>
                  <a:pt x="17027" y="184447"/>
                </a:lnTo>
                <a:lnTo>
                  <a:pt x="18971" y="197895"/>
                </a:lnTo>
                <a:lnTo>
                  <a:pt x="20267" y="209400"/>
                </a:lnTo>
                <a:lnTo>
                  <a:pt x="21131" y="219610"/>
                </a:lnTo>
                <a:lnTo>
                  <a:pt x="22977" y="228957"/>
                </a:lnTo>
                <a:lnTo>
                  <a:pt x="25478" y="237728"/>
                </a:lnTo>
                <a:lnTo>
                  <a:pt x="28415" y="246115"/>
                </a:lnTo>
                <a:lnTo>
                  <a:pt x="30373" y="254247"/>
                </a:lnTo>
                <a:lnTo>
                  <a:pt x="31679" y="262208"/>
                </a:lnTo>
                <a:lnTo>
                  <a:pt x="32549" y="270056"/>
                </a:lnTo>
                <a:lnTo>
                  <a:pt x="36903" y="302482"/>
                </a:lnTo>
                <a:lnTo>
                  <a:pt x="45719" y="4229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4"/>
          <p:cNvSpPr/>
          <p:nvPr/>
        </p:nvSpPr>
        <p:spPr>
          <a:xfrm>
            <a:off x="5463540" y="4903477"/>
            <a:ext cx="306809" cy="422232"/>
          </a:xfrm>
          <a:custGeom>
            <a:avLst/>
            <a:gdLst/>
            <a:ahLst/>
            <a:cxnLst/>
            <a:rect l="0" t="0" r="0" b="0"/>
            <a:pathLst>
              <a:path w="306809" h="422232">
                <a:moveTo>
                  <a:pt x="0" y="57142"/>
                </a:moveTo>
                <a:lnTo>
                  <a:pt x="19682" y="47301"/>
                </a:lnTo>
                <a:lnTo>
                  <a:pt x="27986" y="40115"/>
                </a:lnTo>
                <a:lnTo>
                  <a:pt x="32627" y="36901"/>
                </a:lnTo>
                <a:lnTo>
                  <a:pt x="38261" y="33488"/>
                </a:lnTo>
                <a:lnTo>
                  <a:pt x="44557" y="29943"/>
                </a:lnTo>
                <a:lnTo>
                  <a:pt x="57645" y="23769"/>
                </a:lnTo>
                <a:lnTo>
                  <a:pt x="95893" y="6750"/>
                </a:lnTo>
                <a:lnTo>
                  <a:pt x="112189" y="1958"/>
                </a:lnTo>
                <a:lnTo>
                  <a:pt x="125592" y="32"/>
                </a:lnTo>
                <a:lnTo>
                  <a:pt x="171423" y="0"/>
                </a:lnTo>
                <a:lnTo>
                  <a:pt x="180322" y="1268"/>
                </a:lnTo>
                <a:lnTo>
                  <a:pt x="187524" y="3383"/>
                </a:lnTo>
                <a:lnTo>
                  <a:pt x="193596" y="6062"/>
                </a:lnTo>
                <a:lnTo>
                  <a:pt x="198914" y="7849"/>
                </a:lnTo>
                <a:lnTo>
                  <a:pt x="208209" y="9834"/>
                </a:lnTo>
                <a:lnTo>
                  <a:pt x="211196" y="12904"/>
                </a:lnTo>
                <a:lnTo>
                  <a:pt x="213187" y="17490"/>
                </a:lnTo>
                <a:lnTo>
                  <a:pt x="215400" y="29359"/>
                </a:lnTo>
                <a:lnTo>
                  <a:pt x="215990" y="36080"/>
                </a:lnTo>
                <a:lnTo>
                  <a:pt x="216383" y="43101"/>
                </a:lnTo>
                <a:lnTo>
                  <a:pt x="215375" y="50321"/>
                </a:lnTo>
                <a:lnTo>
                  <a:pt x="213433" y="57675"/>
                </a:lnTo>
                <a:lnTo>
                  <a:pt x="210869" y="65118"/>
                </a:lnTo>
                <a:lnTo>
                  <a:pt x="207889" y="72619"/>
                </a:lnTo>
                <a:lnTo>
                  <a:pt x="204633" y="80161"/>
                </a:lnTo>
                <a:lnTo>
                  <a:pt x="197628" y="95313"/>
                </a:lnTo>
                <a:lnTo>
                  <a:pt x="190281" y="110514"/>
                </a:lnTo>
                <a:lnTo>
                  <a:pt x="185274" y="119393"/>
                </a:lnTo>
                <a:lnTo>
                  <a:pt x="179396" y="129123"/>
                </a:lnTo>
                <a:lnTo>
                  <a:pt x="172937" y="139420"/>
                </a:lnTo>
                <a:lnTo>
                  <a:pt x="166091" y="148824"/>
                </a:lnTo>
                <a:lnTo>
                  <a:pt x="158987" y="157633"/>
                </a:lnTo>
                <a:lnTo>
                  <a:pt x="145591" y="172925"/>
                </a:lnTo>
                <a:lnTo>
                  <a:pt x="135403" y="183955"/>
                </a:lnTo>
                <a:lnTo>
                  <a:pt x="110660" y="209239"/>
                </a:lnTo>
                <a:lnTo>
                  <a:pt x="82086" y="237928"/>
                </a:lnTo>
                <a:lnTo>
                  <a:pt x="76314" y="242437"/>
                </a:lnTo>
                <a:lnTo>
                  <a:pt x="71196" y="245442"/>
                </a:lnTo>
                <a:lnTo>
                  <a:pt x="66514" y="247446"/>
                </a:lnTo>
                <a:lnTo>
                  <a:pt x="63392" y="247511"/>
                </a:lnTo>
                <a:lnTo>
                  <a:pt x="61311" y="246285"/>
                </a:lnTo>
                <a:lnTo>
                  <a:pt x="59924" y="244197"/>
                </a:lnTo>
                <a:lnTo>
                  <a:pt x="60269" y="242806"/>
                </a:lnTo>
                <a:lnTo>
                  <a:pt x="61769" y="241878"/>
                </a:lnTo>
                <a:lnTo>
                  <a:pt x="64039" y="241260"/>
                </a:lnTo>
                <a:lnTo>
                  <a:pt x="65553" y="239577"/>
                </a:lnTo>
                <a:lnTo>
                  <a:pt x="66561" y="237185"/>
                </a:lnTo>
                <a:lnTo>
                  <a:pt x="67234" y="234321"/>
                </a:lnTo>
                <a:lnTo>
                  <a:pt x="71368" y="227752"/>
                </a:lnTo>
                <a:lnTo>
                  <a:pt x="74249" y="224222"/>
                </a:lnTo>
                <a:lnTo>
                  <a:pt x="81249" y="220599"/>
                </a:lnTo>
                <a:lnTo>
                  <a:pt x="90996" y="216913"/>
                </a:lnTo>
                <a:lnTo>
                  <a:pt x="102574" y="213187"/>
                </a:lnTo>
                <a:lnTo>
                  <a:pt x="111562" y="209432"/>
                </a:lnTo>
                <a:lnTo>
                  <a:pt x="118825" y="205659"/>
                </a:lnTo>
                <a:lnTo>
                  <a:pt x="124937" y="201873"/>
                </a:lnTo>
                <a:lnTo>
                  <a:pt x="131551" y="199350"/>
                </a:lnTo>
                <a:lnTo>
                  <a:pt x="138501" y="197667"/>
                </a:lnTo>
                <a:lnTo>
                  <a:pt x="145673" y="196546"/>
                </a:lnTo>
                <a:lnTo>
                  <a:pt x="152995" y="194528"/>
                </a:lnTo>
                <a:lnTo>
                  <a:pt x="160417" y="191913"/>
                </a:lnTo>
                <a:lnTo>
                  <a:pt x="167905" y="188899"/>
                </a:lnTo>
                <a:lnTo>
                  <a:pt x="176706" y="186890"/>
                </a:lnTo>
                <a:lnTo>
                  <a:pt x="186384" y="185551"/>
                </a:lnTo>
                <a:lnTo>
                  <a:pt x="196646" y="184658"/>
                </a:lnTo>
                <a:lnTo>
                  <a:pt x="206027" y="185333"/>
                </a:lnTo>
                <a:lnTo>
                  <a:pt x="214821" y="187053"/>
                </a:lnTo>
                <a:lnTo>
                  <a:pt x="223224" y="189469"/>
                </a:lnTo>
                <a:lnTo>
                  <a:pt x="230096" y="191081"/>
                </a:lnTo>
                <a:lnTo>
                  <a:pt x="235947" y="192154"/>
                </a:lnTo>
                <a:lnTo>
                  <a:pt x="241118" y="192870"/>
                </a:lnTo>
                <a:lnTo>
                  <a:pt x="247105" y="194618"/>
                </a:lnTo>
                <a:lnTo>
                  <a:pt x="253637" y="197053"/>
                </a:lnTo>
                <a:lnTo>
                  <a:pt x="260531" y="199946"/>
                </a:lnTo>
                <a:lnTo>
                  <a:pt x="266397" y="203145"/>
                </a:lnTo>
                <a:lnTo>
                  <a:pt x="271578" y="206547"/>
                </a:lnTo>
                <a:lnTo>
                  <a:pt x="280721" y="213715"/>
                </a:lnTo>
                <a:lnTo>
                  <a:pt x="289018" y="221133"/>
                </a:lnTo>
                <a:lnTo>
                  <a:pt x="291739" y="226160"/>
                </a:lnTo>
                <a:lnTo>
                  <a:pt x="296838" y="245369"/>
                </a:lnTo>
                <a:lnTo>
                  <a:pt x="299491" y="252477"/>
                </a:lnTo>
                <a:lnTo>
                  <a:pt x="302531" y="259755"/>
                </a:lnTo>
                <a:lnTo>
                  <a:pt x="305908" y="271230"/>
                </a:lnTo>
                <a:lnTo>
                  <a:pt x="306808" y="276067"/>
                </a:lnTo>
                <a:lnTo>
                  <a:pt x="304422" y="288216"/>
                </a:lnTo>
                <a:lnTo>
                  <a:pt x="302008" y="295011"/>
                </a:lnTo>
                <a:lnTo>
                  <a:pt x="299129" y="302082"/>
                </a:lnTo>
                <a:lnTo>
                  <a:pt x="295939" y="309335"/>
                </a:lnTo>
                <a:lnTo>
                  <a:pt x="292542" y="316711"/>
                </a:lnTo>
                <a:lnTo>
                  <a:pt x="287738" y="325438"/>
                </a:lnTo>
                <a:lnTo>
                  <a:pt x="281995" y="335066"/>
                </a:lnTo>
                <a:lnTo>
                  <a:pt x="275627" y="345295"/>
                </a:lnTo>
                <a:lnTo>
                  <a:pt x="270111" y="353385"/>
                </a:lnTo>
                <a:lnTo>
                  <a:pt x="260596" y="365759"/>
                </a:lnTo>
                <a:lnTo>
                  <a:pt x="255010" y="370837"/>
                </a:lnTo>
                <a:lnTo>
                  <a:pt x="248747" y="375492"/>
                </a:lnTo>
                <a:lnTo>
                  <a:pt x="242031" y="379866"/>
                </a:lnTo>
                <a:lnTo>
                  <a:pt x="235014" y="384051"/>
                </a:lnTo>
                <a:lnTo>
                  <a:pt x="227796" y="388112"/>
                </a:lnTo>
                <a:lnTo>
                  <a:pt x="220444" y="392088"/>
                </a:lnTo>
                <a:lnTo>
                  <a:pt x="214272" y="396010"/>
                </a:lnTo>
                <a:lnTo>
                  <a:pt x="208888" y="399894"/>
                </a:lnTo>
                <a:lnTo>
                  <a:pt x="204029" y="403754"/>
                </a:lnTo>
                <a:lnTo>
                  <a:pt x="195709" y="407597"/>
                </a:lnTo>
                <a:lnTo>
                  <a:pt x="185082" y="411428"/>
                </a:lnTo>
                <a:lnTo>
                  <a:pt x="172918" y="415253"/>
                </a:lnTo>
                <a:lnTo>
                  <a:pt x="160999" y="417803"/>
                </a:lnTo>
                <a:lnTo>
                  <a:pt x="149242" y="419503"/>
                </a:lnTo>
                <a:lnTo>
                  <a:pt x="128560" y="421392"/>
                </a:lnTo>
                <a:lnTo>
                  <a:pt x="121266" y="421896"/>
                </a:lnTo>
                <a:lnTo>
                  <a:pt x="115134" y="422231"/>
                </a:lnTo>
                <a:lnTo>
                  <a:pt x="108506" y="421185"/>
                </a:lnTo>
                <a:lnTo>
                  <a:pt x="101547" y="419217"/>
                </a:lnTo>
                <a:lnTo>
                  <a:pt x="94368" y="416636"/>
                </a:lnTo>
                <a:lnTo>
                  <a:pt x="88312" y="414915"/>
                </a:lnTo>
                <a:lnTo>
                  <a:pt x="83004" y="413767"/>
                </a:lnTo>
                <a:lnTo>
                  <a:pt x="68580" y="4114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5"/>
          <p:cNvSpPr/>
          <p:nvPr/>
        </p:nvSpPr>
        <p:spPr>
          <a:xfrm>
            <a:off x="5833127" y="4893850"/>
            <a:ext cx="293353" cy="363700"/>
          </a:xfrm>
          <a:custGeom>
            <a:avLst/>
            <a:gdLst/>
            <a:ahLst/>
            <a:cxnLst/>
            <a:rect l="0" t="0" r="0" b="0"/>
            <a:pathLst>
              <a:path w="293353" h="363700">
                <a:moveTo>
                  <a:pt x="213343" y="43909"/>
                </a:moveTo>
                <a:lnTo>
                  <a:pt x="213343" y="31774"/>
                </a:lnTo>
                <a:lnTo>
                  <a:pt x="212073" y="26929"/>
                </a:lnTo>
                <a:lnTo>
                  <a:pt x="207275" y="18159"/>
                </a:lnTo>
                <a:lnTo>
                  <a:pt x="201702" y="10036"/>
                </a:lnTo>
                <a:lnTo>
                  <a:pt x="196315" y="4301"/>
                </a:lnTo>
                <a:lnTo>
                  <a:pt x="193102" y="2264"/>
                </a:lnTo>
                <a:lnTo>
                  <a:pt x="186143" y="0"/>
                </a:lnTo>
                <a:lnTo>
                  <a:pt x="182509" y="667"/>
                </a:lnTo>
                <a:lnTo>
                  <a:pt x="175086" y="4794"/>
                </a:lnTo>
                <a:lnTo>
                  <a:pt x="168788" y="6402"/>
                </a:lnTo>
                <a:lnTo>
                  <a:pt x="160780" y="7475"/>
                </a:lnTo>
                <a:lnTo>
                  <a:pt x="151631" y="8189"/>
                </a:lnTo>
                <a:lnTo>
                  <a:pt x="144261" y="9936"/>
                </a:lnTo>
                <a:lnTo>
                  <a:pt x="138079" y="12371"/>
                </a:lnTo>
                <a:lnTo>
                  <a:pt x="132687" y="15263"/>
                </a:lnTo>
                <a:lnTo>
                  <a:pt x="127822" y="18462"/>
                </a:lnTo>
                <a:lnTo>
                  <a:pt x="119031" y="25403"/>
                </a:lnTo>
                <a:lnTo>
                  <a:pt x="110889" y="32721"/>
                </a:lnTo>
                <a:lnTo>
                  <a:pt x="103038" y="40207"/>
                </a:lnTo>
                <a:lnTo>
                  <a:pt x="95315" y="47767"/>
                </a:lnTo>
                <a:lnTo>
                  <a:pt x="90208" y="55371"/>
                </a:lnTo>
                <a:lnTo>
                  <a:pt x="84262" y="65520"/>
                </a:lnTo>
                <a:lnTo>
                  <a:pt x="56987" y="114236"/>
                </a:lnTo>
                <a:lnTo>
                  <a:pt x="44335" y="136514"/>
                </a:lnTo>
                <a:lnTo>
                  <a:pt x="35901" y="155176"/>
                </a:lnTo>
                <a:lnTo>
                  <a:pt x="30278" y="171427"/>
                </a:lnTo>
                <a:lnTo>
                  <a:pt x="21491" y="204724"/>
                </a:lnTo>
                <a:lnTo>
                  <a:pt x="9119" y="249156"/>
                </a:lnTo>
                <a:lnTo>
                  <a:pt x="4803" y="267100"/>
                </a:lnTo>
                <a:lnTo>
                  <a:pt x="1926" y="281603"/>
                </a:lnTo>
                <a:lnTo>
                  <a:pt x="8" y="293812"/>
                </a:lnTo>
                <a:lnTo>
                  <a:pt x="0" y="303221"/>
                </a:lnTo>
                <a:lnTo>
                  <a:pt x="1264" y="310764"/>
                </a:lnTo>
                <a:lnTo>
                  <a:pt x="3377" y="317062"/>
                </a:lnTo>
                <a:lnTo>
                  <a:pt x="6056" y="323801"/>
                </a:lnTo>
                <a:lnTo>
                  <a:pt x="9111" y="330834"/>
                </a:lnTo>
                <a:lnTo>
                  <a:pt x="12418" y="338062"/>
                </a:lnTo>
                <a:lnTo>
                  <a:pt x="15893" y="344151"/>
                </a:lnTo>
                <a:lnTo>
                  <a:pt x="23141" y="354304"/>
                </a:lnTo>
                <a:lnTo>
                  <a:pt x="26852" y="357519"/>
                </a:lnTo>
                <a:lnTo>
                  <a:pt x="30595" y="359663"/>
                </a:lnTo>
                <a:lnTo>
                  <a:pt x="34361" y="361092"/>
                </a:lnTo>
                <a:lnTo>
                  <a:pt x="39412" y="362044"/>
                </a:lnTo>
                <a:lnTo>
                  <a:pt x="45319" y="362679"/>
                </a:lnTo>
                <a:lnTo>
                  <a:pt x="51797" y="363103"/>
                </a:lnTo>
                <a:lnTo>
                  <a:pt x="62381" y="363573"/>
                </a:lnTo>
                <a:lnTo>
                  <a:pt x="66981" y="363699"/>
                </a:lnTo>
                <a:lnTo>
                  <a:pt x="72588" y="362512"/>
                </a:lnTo>
                <a:lnTo>
                  <a:pt x="78867" y="360451"/>
                </a:lnTo>
                <a:lnTo>
                  <a:pt x="85591" y="357807"/>
                </a:lnTo>
                <a:lnTo>
                  <a:pt x="92615" y="354775"/>
                </a:lnTo>
                <a:lnTo>
                  <a:pt x="107192" y="348019"/>
                </a:lnTo>
                <a:lnTo>
                  <a:pt x="117176" y="341899"/>
                </a:lnTo>
                <a:lnTo>
                  <a:pt x="128912" y="334009"/>
                </a:lnTo>
                <a:lnTo>
                  <a:pt x="155498" y="315082"/>
                </a:lnTo>
                <a:lnTo>
                  <a:pt x="184247" y="293971"/>
                </a:lnTo>
                <a:lnTo>
                  <a:pt x="196485" y="285547"/>
                </a:lnTo>
                <a:lnTo>
                  <a:pt x="207184" y="278661"/>
                </a:lnTo>
                <a:lnTo>
                  <a:pt x="216857" y="272801"/>
                </a:lnTo>
                <a:lnTo>
                  <a:pt x="225845" y="265083"/>
                </a:lnTo>
                <a:lnTo>
                  <a:pt x="234378" y="256129"/>
                </a:lnTo>
                <a:lnTo>
                  <a:pt x="242606" y="246349"/>
                </a:lnTo>
                <a:lnTo>
                  <a:pt x="249362" y="239829"/>
                </a:lnTo>
                <a:lnTo>
                  <a:pt x="255135" y="235483"/>
                </a:lnTo>
                <a:lnTo>
                  <a:pt x="293352" y="2153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6"/>
          <p:cNvSpPr/>
          <p:nvPr/>
        </p:nvSpPr>
        <p:spPr>
          <a:xfrm>
            <a:off x="2707245" y="4131345"/>
            <a:ext cx="65355" cy="70489"/>
          </a:xfrm>
          <a:custGeom>
            <a:avLst/>
            <a:gdLst/>
            <a:ahLst/>
            <a:cxnLst/>
            <a:rect l="0" t="0" r="0" b="0"/>
            <a:pathLst>
              <a:path w="65355" h="70489">
                <a:moveTo>
                  <a:pt x="1665" y="29175"/>
                </a:moveTo>
                <a:lnTo>
                  <a:pt x="1665" y="57219"/>
                </a:lnTo>
                <a:lnTo>
                  <a:pt x="5475" y="61841"/>
                </a:lnTo>
                <a:lnTo>
                  <a:pt x="11825" y="63652"/>
                </a:lnTo>
                <a:lnTo>
                  <a:pt x="19868" y="63590"/>
                </a:lnTo>
                <a:lnTo>
                  <a:pt x="29040" y="58468"/>
                </a:lnTo>
                <a:lnTo>
                  <a:pt x="38965" y="49973"/>
                </a:lnTo>
                <a:lnTo>
                  <a:pt x="49391" y="39231"/>
                </a:lnTo>
                <a:lnTo>
                  <a:pt x="56342" y="29528"/>
                </a:lnTo>
                <a:lnTo>
                  <a:pt x="60976" y="20520"/>
                </a:lnTo>
                <a:lnTo>
                  <a:pt x="64066" y="11975"/>
                </a:lnTo>
                <a:lnTo>
                  <a:pt x="58505" y="10088"/>
                </a:lnTo>
                <a:lnTo>
                  <a:pt x="47179" y="12640"/>
                </a:lnTo>
                <a:lnTo>
                  <a:pt x="32007" y="18152"/>
                </a:lnTo>
                <a:lnTo>
                  <a:pt x="20623" y="24366"/>
                </a:lnTo>
                <a:lnTo>
                  <a:pt x="11764" y="31049"/>
                </a:lnTo>
                <a:lnTo>
                  <a:pt x="4587" y="38044"/>
                </a:lnTo>
                <a:lnTo>
                  <a:pt x="1073" y="45248"/>
                </a:lnTo>
                <a:lnTo>
                  <a:pt x="0" y="52590"/>
                </a:lnTo>
                <a:lnTo>
                  <a:pt x="555" y="60025"/>
                </a:lnTo>
                <a:lnTo>
                  <a:pt x="7275" y="64981"/>
                </a:lnTo>
                <a:lnTo>
                  <a:pt x="18105" y="68286"/>
                </a:lnTo>
                <a:lnTo>
                  <a:pt x="31675" y="70488"/>
                </a:lnTo>
                <a:lnTo>
                  <a:pt x="43261" y="68147"/>
                </a:lnTo>
                <a:lnTo>
                  <a:pt x="53526" y="62776"/>
                </a:lnTo>
                <a:lnTo>
                  <a:pt x="62909" y="55386"/>
                </a:lnTo>
                <a:lnTo>
                  <a:pt x="65354" y="46649"/>
                </a:lnTo>
                <a:lnTo>
                  <a:pt x="63174" y="37014"/>
                </a:lnTo>
                <a:lnTo>
                  <a:pt x="57911" y="26781"/>
                </a:lnTo>
                <a:lnTo>
                  <a:pt x="49322" y="22499"/>
                </a:lnTo>
                <a:lnTo>
                  <a:pt x="38516" y="22184"/>
                </a:lnTo>
                <a:lnTo>
                  <a:pt x="26232" y="24514"/>
                </a:lnTo>
                <a:lnTo>
                  <a:pt x="16773" y="29878"/>
                </a:lnTo>
                <a:lnTo>
                  <a:pt x="9197" y="37263"/>
                </a:lnTo>
                <a:lnTo>
                  <a:pt x="2876" y="45997"/>
                </a:lnTo>
                <a:lnTo>
                  <a:pt x="2472" y="51820"/>
                </a:lnTo>
                <a:lnTo>
                  <a:pt x="6013" y="55701"/>
                </a:lnTo>
                <a:lnTo>
                  <a:pt x="12184" y="58289"/>
                </a:lnTo>
                <a:lnTo>
                  <a:pt x="21377" y="54934"/>
                </a:lnTo>
                <a:lnTo>
                  <a:pt x="32586" y="47618"/>
                </a:lnTo>
                <a:lnTo>
                  <a:pt x="45139" y="37660"/>
                </a:lnTo>
                <a:lnTo>
                  <a:pt x="50968" y="27211"/>
                </a:lnTo>
                <a:lnTo>
                  <a:pt x="52313" y="16436"/>
                </a:lnTo>
                <a:lnTo>
                  <a:pt x="50670" y="5442"/>
                </a:lnTo>
                <a:lnTo>
                  <a:pt x="44495" y="653"/>
                </a:lnTo>
                <a:lnTo>
                  <a:pt x="35298" y="0"/>
                </a:lnTo>
                <a:lnTo>
                  <a:pt x="24087" y="2105"/>
                </a:lnTo>
                <a:lnTo>
                  <a:pt x="15343" y="4778"/>
                </a:lnTo>
                <a:lnTo>
                  <a:pt x="8243" y="7831"/>
                </a:lnTo>
                <a:lnTo>
                  <a:pt x="1665" y="177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7"/>
          <p:cNvSpPr/>
          <p:nvPr/>
        </p:nvSpPr>
        <p:spPr>
          <a:xfrm>
            <a:off x="2720394" y="3131819"/>
            <a:ext cx="1817316" cy="2240282"/>
          </a:xfrm>
          <a:custGeom>
            <a:avLst/>
            <a:gdLst/>
            <a:ahLst/>
            <a:cxnLst/>
            <a:rect l="0" t="0" r="0" b="0"/>
            <a:pathLst>
              <a:path w="1817316" h="2240282">
                <a:moveTo>
                  <a:pt x="1714446" y="0"/>
                </a:moveTo>
                <a:lnTo>
                  <a:pt x="1697465" y="7856"/>
                </a:lnTo>
                <a:lnTo>
                  <a:pt x="1682686" y="10960"/>
                </a:lnTo>
                <a:lnTo>
                  <a:pt x="1674838" y="17359"/>
                </a:lnTo>
                <a:lnTo>
                  <a:pt x="1664468" y="27298"/>
                </a:lnTo>
                <a:lnTo>
                  <a:pt x="1660808" y="29629"/>
                </a:lnTo>
                <a:lnTo>
                  <a:pt x="1649587" y="34179"/>
                </a:lnTo>
                <a:lnTo>
                  <a:pt x="1638219" y="41736"/>
                </a:lnTo>
                <a:lnTo>
                  <a:pt x="1626808" y="45810"/>
                </a:lnTo>
                <a:lnTo>
                  <a:pt x="1613832" y="55406"/>
                </a:lnTo>
                <a:lnTo>
                  <a:pt x="1606177" y="62701"/>
                </a:lnTo>
                <a:lnTo>
                  <a:pt x="1602896" y="64661"/>
                </a:lnTo>
                <a:lnTo>
                  <a:pt x="1595865" y="66838"/>
                </a:lnTo>
                <a:lnTo>
                  <a:pt x="1584766" y="68064"/>
                </a:lnTo>
                <a:lnTo>
                  <a:pt x="1582273" y="69506"/>
                </a:lnTo>
                <a:lnTo>
                  <a:pt x="1580610" y="71738"/>
                </a:lnTo>
                <a:lnTo>
                  <a:pt x="1579502" y="74495"/>
                </a:lnTo>
                <a:lnTo>
                  <a:pt x="1571497" y="80946"/>
                </a:lnTo>
                <a:lnTo>
                  <a:pt x="1521391" y="107571"/>
                </a:lnTo>
                <a:lnTo>
                  <a:pt x="1469735" y="139132"/>
                </a:lnTo>
                <a:lnTo>
                  <a:pt x="1458366" y="145657"/>
                </a:lnTo>
                <a:lnTo>
                  <a:pt x="1432769" y="166447"/>
                </a:lnTo>
                <a:lnTo>
                  <a:pt x="1421153" y="171238"/>
                </a:lnTo>
                <a:lnTo>
                  <a:pt x="1395968" y="187164"/>
                </a:lnTo>
                <a:lnTo>
                  <a:pt x="1385363" y="191134"/>
                </a:lnTo>
                <a:lnTo>
                  <a:pt x="1380757" y="192193"/>
                </a:lnTo>
                <a:lnTo>
                  <a:pt x="1377687" y="194169"/>
                </a:lnTo>
                <a:lnTo>
                  <a:pt x="1375640" y="196756"/>
                </a:lnTo>
                <a:lnTo>
                  <a:pt x="1374275" y="199751"/>
                </a:lnTo>
                <a:lnTo>
                  <a:pt x="1372095" y="201748"/>
                </a:lnTo>
                <a:lnTo>
                  <a:pt x="1369372" y="203078"/>
                </a:lnTo>
                <a:lnTo>
                  <a:pt x="1366286" y="203966"/>
                </a:lnTo>
                <a:lnTo>
                  <a:pt x="1359472" y="208338"/>
                </a:lnTo>
                <a:lnTo>
                  <a:pt x="1355876" y="211282"/>
                </a:lnTo>
                <a:lnTo>
                  <a:pt x="1352209" y="213245"/>
                </a:lnTo>
                <a:lnTo>
                  <a:pt x="1340981" y="217278"/>
                </a:lnTo>
                <a:lnTo>
                  <a:pt x="1329611" y="224681"/>
                </a:lnTo>
                <a:lnTo>
                  <a:pt x="1318198" y="228709"/>
                </a:lnTo>
                <a:lnTo>
                  <a:pt x="1306773" y="236111"/>
                </a:lnTo>
                <a:lnTo>
                  <a:pt x="1295345" y="240139"/>
                </a:lnTo>
                <a:lnTo>
                  <a:pt x="1287726" y="245582"/>
                </a:lnTo>
                <a:lnTo>
                  <a:pt x="1282645" y="247541"/>
                </a:lnTo>
                <a:lnTo>
                  <a:pt x="1264630" y="251569"/>
                </a:lnTo>
                <a:lnTo>
                  <a:pt x="1250685" y="258972"/>
                </a:lnTo>
                <a:lnTo>
                  <a:pt x="1210584" y="275094"/>
                </a:lnTo>
                <a:lnTo>
                  <a:pt x="1197137" y="282285"/>
                </a:lnTo>
                <a:lnTo>
                  <a:pt x="1182427" y="292203"/>
                </a:lnTo>
                <a:lnTo>
                  <a:pt x="1128643" y="312895"/>
                </a:lnTo>
                <a:lnTo>
                  <a:pt x="1103478" y="319899"/>
                </a:lnTo>
                <a:lnTo>
                  <a:pt x="1070535" y="338143"/>
                </a:lnTo>
                <a:lnTo>
                  <a:pt x="1056439" y="342761"/>
                </a:lnTo>
                <a:lnTo>
                  <a:pt x="1044218" y="350338"/>
                </a:lnTo>
                <a:lnTo>
                  <a:pt x="1005344" y="363105"/>
                </a:lnTo>
                <a:lnTo>
                  <a:pt x="987593" y="372452"/>
                </a:lnTo>
                <a:lnTo>
                  <a:pt x="968081" y="377057"/>
                </a:lnTo>
                <a:lnTo>
                  <a:pt x="953692" y="384629"/>
                </a:lnTo>
                <a:lnTo>
                  <a:pt x="936305" y="391248"/>
                </a:lnTo>
                <a:lnTo>
                  <a:pt x="882888" y="422301"/>
                </a:lnTo>
                <a:lnTo>
                  <a:pt x="853378" y="438816"/>
                </a:lnTo>
                <a:lnTo>
                  <a:pt x="838989" y="445220"/>
                </a:lnTo>
                <a:lnTo>
                  <a:pt x="795320" y="473414"/>
                </a:lnTo>
                <a:lnTo>
                  <a:pt x="763086" y="494178"/>
                </a:lnTo>
                <a:lnTo>
                  <a:pt x="746789" y="502845"/>
                </a:lnTo>
                <a:lnTo>
                  <a:pt x="685220" y="542817"/>
                </a:lnTo>
                <a:lnTo>
                  <a:pt x="653348" y="567514"/>
                </a:lnTo>
                <a:lnTo>
                  <a:pt x="622055" y="582896"/>
                </a:lnTo>
                <a:lnTo>
                  <a:pt x="576704" y="611283"/>
                </a:lnTo>
                <a:lnTo>
                  <a:pt x="528063" y="641252"/>
                </a:lnTo>
                <a:lnTo>
                  <a:pt x="474450" y="675826"/>
                </a:lnTo>
                <a:lnTo>
                  <a:pt x="428897" y="702581"/>
                </a:lnTo>
                <a:lnTo>
                  <a:pt x="417921" y="707228"/>
                </a:lnTo>
                <a:lnTo>
                  <a:pt x="402061" y="716985"/>
                </a:lnTo>
                <a:lnTo>
                  <a:pt x="370629" y="731659"/>
                </a:lnTo>
                <a:lnTo>
                  <a:pt x="317433" y="765814"/>
                </a:lnTo>
                <a:lnTo>
                  <a:pt x="303611" y="774702"/>
                </a:lnTo>
                <a:lnTo>
                  <a:pt x="272564" y="802322"/>
                </a:lnTo>
                <a:lnTo>
                  <a:pt x="266781" y="805391"/>
                </a:lnTo>
                <a:lnTo>
                  <a:pt x="247777" y="810981"/>
                </a:lnTo>
                <a:lnTo>
                  <a:pt x="237939" y="816790"/>
                </a:lnTo>
                <a:lnTo>
                  <a:pt x="188854" y="857539"/>
                </a:lnTo>
                <a:lnTo>
                  <a:pt x="143565" y="895219"/>
                </a:lnTo>
                <a:lnTo>
                  <a:pt x="107834" y="915632"/>
                </a:lnTo>
                <a:lnTo>
                  <a:pt x="87510" y="924079"/>
                </a:lnTo>
                <a:lnTo>
                  <a:pt x="73445" y="934060"/>
                </a:lnTo>
                <a:lnTo>
                  <a:pt x="65209" y="941342"/>
                </a:lnTo>
                <a:lnTo>
                  <a:pt x="61234" y="943791"/>
                </a:lnTo>
                <a:lnTo>
                  <a:pt x="53432" y="946513"/>
                </a:lnTo>
                <a:lnTo>
                  <a:pt x="50843" y="948509"/>
                </a:lnTo>
                <a:lnTo>
                  <a:pt x="49117" y="951110"/>
                </a:lnTo>
                <a:lnTo>
                  <a:pt x="47967" y="954113"/>
                </a:lnTo>
                <a:lnTo>
                  <a:pt x="45930" y="956115"/>
                </a:lnTo>
                <a:lnTo>
                  <a:pt x="43302" y="957451"/>
                </a:lnTo>
                <a:lnTo>
                  <a:pt x="36027" y="959593"/>
                </a:lnTo>
                <a:lnTo>
                  <a:pt x="28699" y="959964"/>
                </a:lnTo>
                <a:lnTo>
                  <a:pt x="26734" y="961286"/>
                </a:lnTo>
                <a:lnTo>
                  <a:pt x="25425" y="963438"/>
                </a:lnTo>
                <a:lnTo>
                  <a:pt x="24552" y="966142"/>
                </a:lnTo>
                <a:lnTo>
                  <a:pt x="22700" y="967945"/>
                </a:lnTo>
                <a:lnTo>
                  <a:pt x="20195" y="969147"/>
                </a:lnTo>
                <a:lnTo>
                  <a:pt x="14025" y="970482"/>
                </a:lnTo>
                <a:lnTo>
                  <a:pt x="7050" y="971076"/>
                </a:lnTo>
                <a:lnTo>
                  <a:pt x="4682" y="972504"/>
                </a:lnTo>
                <a:lnTo>
                  <a:pt x="3103" y="974726"/>
                </a:lnTo>
                <a:lnTo>
                  <a:pt x="569" y="981350"/>
                </a:lnTo>
                <a:lnTo>
                  <a:pt x="0" y="992678"/>
                </a:lnTo>
                <a:lnTo>
                  <a:pt x="9792" y="1004099"/>
                </a:lnTo>
                <a:lnTo>
                  <a:pt x="10672" y="1008453"/>
                </a:lnTo>
                <a:lnTo>
                  <a:pt x="10906" y="1011392"/>
                </a:lnTo>
                <a:lnTo>
                  <a:pt x="12333" y="1013352"/>
                </a:lnTo>
                <a:lnTo>
                  <a:pt x="14554" y="1014658"/>
                </a:lnTo>
                <a:lnTo>
                  <a:pt x="17304" y="1015529"/>
                </a:lnTo>
                <a:lnTo>
                  <a:pt x="19138" y="1017379"/>
                </a:lnTo>
                <a:lnTo>
                  <a:pt x="20360" y="1019883"/>
                </a:lnTo>
                <a:lnTo>
                  <a:pt x="22322" y="1026959"/>
                </a:lnTo>
                <a:lnTo>
                  <a:pt x="61431" y="1067326"/>
                </a:lnTo>
                <a:lnTo>
                  <a:pt x="65066" y="1069691"/>
                </a:lnTo>
                <a:lnTo>
                  <a:pt x="72491" y="1072318"/>
                </a:lnTo>
                <a:lnTo>
                  <a:pt x="76250" y="1075559"/>
                </a:lnTo>
                <a:lnTo>
                  <a:pt x="87606" y="1089715"/>
                </a:lnTo>
                <a:lnTo>
                  <a:pt x="91406" y="1092237"/>
                </a:lnTo>
                <a:lnTo>
                  <a:pt x="99015" y="1096309"/>
                </a:lnTo>
                <a:lnTo>
                  <a:pt x="110438" y="1104472"/>
                </a:lnTo>
                <a:lnTo>
                  <a:pt x="121867" y="1108724"/>
                </a:lnTo>
                <a:lnTo>
                  <a:pt x="137106" y="1120896"/>
                </a:lnTo>
                <a:lnTo>
                  <a:pt x="179226" y="1161021"/>
                </a:lnTo>
                <a:lnTo>
                  <a:pt x="213835" y="1187033"/>
                </a:lnTo>
                <a:lnTo>
                  <a:pt x="266523" y="1235615"/>
                </a:lnTo>
                <a:lnTo>
                  <a:pt x="317550" y="1273453"/>
                </a:lnTo>
                <a:lnTo>
                  <a:pt x="370352" y="1310350"/>
                </a:lnTo>
                <a:lnTo>
                  <a:pt x="425502" y="1344139"/>
                </a:lnTo>
                <a:lnTo>
                  <a:pt x="459200" y="1363463"/>
                </a:lnTo>
                <a:lnTo>
                  <a:pt x="474569" y="1370524"/>
                </a:lnTo>
                <a:lnTo>
                  <a:pt x="505911" y="1387509"/>
                </a:lnTo>
                <a:lnTo>
                  <a:pt x="551210" y="1405270"/>
                </a:lnTo>
                <a:lnTo>
                  <a:pt x="568837" y="1417137"/>
                </a:lnTo>
                <a:lnTo>
                  <a:pt x="573516" y="1421008"/>
                </a:lnTo>
                <a:lnTo>
                  <a:pt x="579176" y="1423588"/>
                </a:lnTo>
                <a:lnTo>
                  <a:pt x="613872" y="1434139"/>
                </a:lnTo>
                <a:lnTo>
                  <a:pt x="663957" y="1460865"/>
                </a:lnTo>
                <a:lnTo>
                  <a:pt x="690720" y="1473826"/>
                </a:lnTo>
                <a:lnTo>
                  <a:pt x="736166" y="1502561"/>
                </a:lnTo>
                <a:lnTo>
                  <a:pt x="792319" y="1531901"/>
                </a:lnTo>
                <a:lnTo>
                  <a:pt x="810581" y="1544445"/>
                </a:lnTo>
                <a:lnTo>
                  <a:pt x="866044" y="1578435"/>
                </a:lnTo>
                <a:lnTo>
                  <a:pt x="892132" y="1593187"/>
                </a:lnTo>
                <a:lnTo>
                  <a:pt x="908469" y="1599392"/>
                </a:lnTo>
                <a:lnTo>
                  <a:pt x="956291" y="1630010"/>
                </a:lnTo>
                <a:lnTo>
                  <a:pt x="1008628" y="1667955"/>
                </a:lnTo>
                <a:lnTo>
                  <a:pt x="1075208" y="1707200"/>
                </a:lnTo>
                <a:lnTo>
                  <a:pt x="1132959" y="1743671"/>
                </a:lnTo>
                <a:lnTo>
                  <a:pt x="1194626" y="1786444"/>
                </a:lnTo>
                <a:lnTo>
                  <a:pt x="1247048" y="1820708"/>
                </a:lnTo>
                <a:lnTo>
                  <a:pt x="1295777" y="1867748"/>
                </a:lnTo>
                <a:lnTo>
                  <a:pt x="1318898" y="1889306"/>
                </a:lnTo>
                <a:lnTo>
                  <a:pt x="1417894" y="1960291"/>
                </a:lnTo>
                <a:lnTo>
                  <a:pt x="1482792" y="2016469"/>
                </a:lnTo>
                <a:lnTo>
                  <a:pt x="1536958" y="2054434"/>
                </a:lnTo>
                <a:lnTo>
                  <a:pt x="1588994" y="2093738"/>
                </a:lnTo>
                <a:lnTo>
                  <a:pt x="1622778" y="2116978"/>
                </a:lnTo>
                <a:lnTo>
                  <a:pt x="1660652" y="2134315"/>
                </a:lnTo>
                <a:lnTo>
                  <a:pt x="1682700" y="2152368"/>
                </a:lnTo>
                <a:lnTo>
                  <a:pt x="1714546" y="2180820"/>
                </a:lnTo>
                <a:lnTo>
                  <a:pt x="1768896" y="2217916"/>
                </a:lnTo>
                <a:lnTo>
                  <a:pt x="1780132" y="2223991"/>
                </a:lnTo>
                <a:lnTo>
                  <a:pt x="1784907" y="2225610"/>
                </a:lnTo>
                <a:lnTo>
                  <a:pt x="1788090" y="2227961"/>
                </a:lnTo>
                <a:lnTo>
                  <a:pt x="1790212" y="2230797"/>
                </a:lnTo>
                <a:lnTo>
                  <a:pt x="1791626" y="2233958"/>
                </a:lnTo>
                <a:lnTo>
                  <a:pt x="1793840" y="2236066"/>
                </a:lnTo>
                <a:lnTo>
                  <a:pt x="1796585" y="2237471"/>
                </a:lnTo>
                <a:lnTo>
                  <a:pt x="1804048" y="2239726"/>
                </a:lnTo>
                <a:lnTo>
                  <a:pt x="1817315" y="22402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8"/>
          <p:cNvSpPr/>
          <p:nvPr/>
        </p:nvSpPr>
        <p:spPr>
          <a:xfrm>
            <a:off x="3600591" y="5156646"/>
            <a:ext cx="194169" cy="946974"/>
          </a:xfrm>
          <a:custGeom>
            <a:avLst/>
            <a:gdLst/>
            <a:ahLst/>
            <a:cxnLst/>
            <a:rect l="0" t="0" r="0" b="0"/>
            <a:pathLst>
              <a:path w="194169" h="946974">
                <a:moveTo>
                  <a:pt x="34149" y="946973"/>
                </a:moveTo>
                <a:lnTo>
                  <a:pt x="28081" y="946973"/>
                </a:lnTo>
                <a:lnTo>
                  <a:pt x="26293" y="945704"/>
                </a:lnTo>
                <a:lnTo>
                  <a:pt x="25102" y="943587"/>
                </a:lnTo>
                <a:lnTo>
                  <a:pt x="24307" y="940906"/>
                </a:lnTo>
                <a:lnTo>
                  <a:pt x="20038" y="934540"/>
                </a:lnTo>
                <a:lnTo>
                  <a:pt x="17121" y="931064"/>
                </a:lnTo>
                <a:lnTo>
                  <a:pt x="13881" y="917043"/>
                </a:lnTo>
                <a:lnTo>
                  <a:pt x="12057" y="891115"/>
                </a:lnTo>
                <a:lnTo>
                  <a:pt x="11516" y="867346"/>
                </a:lnTo>
                <a:lnTo>
                  <a:pt x="10120" y="848083"/>
                </a:lnTo>
                <a:lnTo>
                  <a:pt x="7969" y="834057"/>
                </a:lnTo>
                <a:lnTo>
                  <a:pt x="5266" y="818356"/>
                </a:lnTo>
                <a:lnTo>
                  <a:pt x="2262" y="790750"/>
                </a:lnTo>
                <a:lnTo>
                  <a:pt x="1461" y="778054"/>
                </a:lnTo>
                <a:lnTo>
                  <a:pt x="571" y="736855"/>
                </a:lnTo>
                <a:lnTo>
                  <a:pt x="0" y="585146"/>
                </a:lnTo>
                <a:lnTo>
                  <a:pt x="1222" y="538116"/>
                </a:lnTo>
                <a:lnTo>
                  <a:pt x="9712" y="355781"/>
                </a:lnTo>
                <a:lnTo>
                  <a:pt x="11507" y="334405"/>
                </a:lnTo>
                <a:lnTo>
                  <a:pt x="13975" y="315075"/>
                </a:lnTo>
                <a:lnTo>
                  <a:pt x="16889" y="297108"/>
                </a:lnTo>
                <a:lnTo>
                  <a:pt x="20102" y="280050"/>
                </a:lnTo>
                <a:lnTo>
                  <a:pt x="27059" y="247549"/>
                </a:lnTo>
                <a:lnTo>
                  <a:pt x="33232" y="227961"/>
                </a:lnTo>
                <a:lnTo>
                  <a:pt x="41158" y="206011"/>
                </a:lnTo>
                <a:lnTo>
                  <a:pt x="50251" y="182489"/>
                </a:lnTo>
                <a:lnTo>
                  <a:pt x="58854" y="162997"/>
                </a:lnTo>
                <a:lnTo>
                  <a:pt x="67129" y="146193"/>
                </a:lnTo>
                <a:lnTo>
                  <a:pt x="75185" y="131180"/>
                </a:lnTo>
                <a:lnTo>
                  <a:pt x="84366" y="116091"/>
                </a:lnTo>
                <a:lnTo>
                  <a:pt x="94297" y="100952"/>
                </a:lnTo>
                <a:lnTo>
                  <a:pt x="104728" y="85779"/>
                </a:lnTo>
                <a:lnTo>
                  <a:pt x="112951" y="73124"/>
                </a:lnTo>
                <a:lnTo>
                  <a:pt x="119704" y="62147"/>
                </a:lnTo>
                <a:lnTo>
                  <a:pt x="125475" y="52289"/>
                </a:lnTo>
                <a:lnTo>
                  <a:pt x="135275" y="34563"/>
                </a:lnTo>
                <a:lnTo>
                  <a:pt x="139666" y="26280"/>
                </a:lnTo>
                <a:lnTo>
                  <a:pt x="143864" y="20758"/>
                </a:lnTo>
                <a:lnTo>
                  <a:pt x="147932" y="17076"/>
                </a:lnTo>
                <a:lnTo>
                  <a:pt x="151914" y="14622"/>
                </a:lnTo>
                <a:lnTo>
                  <a:pt x="155839" y="12986"/>
                </a:lnTo>
                <a:lnTo>
                  <a:pt x="159725" y="11895"/>
                </a:lnTo>
                <a:lnTo>
                  <a:pt x="163586" y="11168"/>
                </a:lnTo>
                <a:lnTo>
                  <a:pt x="166160" y="9413"/>
                </a:lnTo>
                <a:lnTo>
                  <a:pt x="167877" y="6973"/>
                </a:lnTo>
                <a:lnTo>
                  <a:pt x="169021" y="4076"/>
                </a:lnTo>
                <a:lnTo>
                  <a:pt x="171053" y="2146"/>
                </a:lnTo>
                <a:lnTo>
                  <a:pt x="173679" y="858"/>
                </a:lnTo>
                <a:lnTo>
                  <a:pt x="176698" y="0"/>
                </a:lnTo>
                <a:lnTo>
                  <a:pt x="179982" y="698"/>
                </a:lnTo>
                <a:lnTo>
                  <a:pt x="183441" y="2433"/>
                </a:lnTo>
                <a:lnTo>
                  <a:pt x="194168" y="97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49"/>
          <p:cNvSpPr/>
          <p:nvPr/>
        </p:nvSpPr>
        <p:spPr>
          <a:xfrm>
            <a:off x="3497579" y="4995675"/>
            <a:ext cx="354331" cy="307845"/>
          </a:xfrm>
          <a:custGeom>
            <a:avLst/>
            <a:gdLst/>
            <a:ahLst/>
            <a:cxnLst/>
            <a:rect l="0" t="0" r="0" b="0"/>
            <a:pathLst>
              <a:path w="354331" h="307845">
                <a:moveTo>
                  <a:pt x="0" y="239264"/>
                </a:moveTo>
                <a:lnTo>
                  <a:pt x="6069" y="221061"/>
                </a:lnTo>
                <a:lnTo>
                  <a:pt x="9126" y="215699"/>
                </a:lnTo>
                <a:lnTo>
                  <a:pt x="12434" y="212124"/>
                </a:lnTo>
                <a:lnTo>
                  <a:pt x="15910" y="209741"/>
                </a:lnTo>
                <a:lnTo>
                  <a:pt x="20767" y="204342"/>
                </a:lnTo>
                <a:lnTo>
                  <a:pt x="26545" y="196933"/>
                </a:lnTo>
                <a:lnTo>
                  <a:pt x="32937" y="188183"/>
                </a:lnTo>
                <a:lnTo>
                  <a:pt x="38468" y="181081"/>
                </a:lnTo>
                <a:lnTo>
                  <a:pt x="43426" y="175075"/>
                </a:lnTo>
                <a:lnTo>
                  <a:pt x="48000" y="169801"/>
                </a:lnTo>
                <a:lnTo>
                  <a:pt x="52320" y="163746"/>
                </a:lnTo>
                <a:lnTo>
                  <a:pt x="56471" y="157169"/>
                </a:lnTo>
                <a:lnTo>
                  <a:pt x="60507" y="150244"/>
                </a:lnTo>
                <a:lnTo>
                  <a:pt x="65738" y="143088"/>
                </a:lnTo>
                <a:lnTo>
                  <a:pt x="71766" y="135776"/>
                </a:lnTo>
                <a:lnTo>
                  <a:pt x="78324" y="128363"/>
                </a:lnTo>
                <a:lnTo>
                  <a:pt x="92384" y="113351"/>
                </a:lnTo>
                <a:lnTo>
                  <a:pt x="121810" y="83266"/>
                </a:lnTo>
                <a:lnTo>
                  <a:pt x="134995" y="70025"/>
                </a:lnTo>
                <a:lnTo>
                  <a:pt x="144607" y="61668"/>
                </a:lnTo>
                <a:lnTo>
                  <a:pt x="156095" y="52287"/>
                </a:lnTo>
                <a:lnTo>
                  <a:pt x="168834" y="42223"/>
                </a:lnTo>
                <a:lnTo>
                  <a:pt x="179866" y="34243"/>
                </a:lnTo>
                <a:lnTo>
                  <a:pt x="189761" y="27654"/>
                </a:lnTo>
                <a:lnTo>
                  <a:pt x="198898" y="21991"/>
                </a:lnTo>
                <a:lnTo>
                  <a:pt x="207528" y="16945"/>
                </a:lnTo>
                <a:lnTo>
                  <a:pt x="215823" y="12312"/>
                </a:lnTo>
                <a:lnTo>
                  <a:pt x="223892" y="7953"/>
                </a:lnTo>
                <a:lnTo>
                  <a:pt x="231811" y="5047"/>
                </a:lnTo>
                <a:lnTo>
                  <a:pt x="239631" y="3109"/>
                </a:lnTo>
                <a:lnTo>
                  <a:pt x="247384" y="1818"/>
                </a:lnTo>
                <a:lnTo>
                  <a:pt x="253823" y="956"/>
                </a:lnTo>
                <a:lnTo>
                  <a:pt x="264364" y="0"/>
                </a:lnTo>
                <a:lnTo>
                  <a:pt x="270223" y="1015"/>
                </a:lnTo>
                <a:lnTo>
                  <a:pt x="276669" y="2962"/>
                </a:lnTo>
                <a:lnTo>
                  <a:pt x="283506" y="5529"/>
                </a:lnTo>
                <a:lnTo>
                  <a:pt x="294490" y="11769"/>
                </a:lnTo>
                <a:lnTo>
                  <a:pt x="299197" y="15211"/>
                </a:lnTo>
                <a:lnTo>
                  <a:pt x="302335" y="18775"/>
                </a:lnTo>
                <a:lnTo>
                  <a:pt x="304426" y="22422"/>
                </a:lnTo>
                <a:lnTo>
                  <a:pt x="305821" y="26123"/>
                </a:lnTo>
                <a:lnTo>
                  <a:pt x="313852" y="49535"/>
                </a:lnTo>
                <a:lnTo>
                  <a:pt x="315915" y="58168"/>
                </a:lnTo>
                <a:lnTo>
                  <a:pt x="317290" y="66464"/>
                </a:lnTo>
                <a:lnTo>
                  <a:pt x="318207" y="74534"/>
                </a:lnTo>
                <a:lnTo>
                  <a:pt x="325565" y="128366"/>
                </a:lnTo>
                <a:lnTo>
                  <a:pt x="327534" y="147552"/>
                </a:lnTo>
                <a:lnTo>
                  <a:pt x="328846" y="165423"/>
                </a:lnTo>
                <a:lnTo>
                  <a:pt x="330693" y="204685"/>
                </a:lnTo>
                <a:lnTo>
                  <a:pt x="330952" y="212402"/>
                </a:lnTo>
                <a:lnTo>
                  <a:pt x="332395" y="221356"/>
                </a:lnTo>
                <a:lnTo>
                  <a:pt x="334627" y="231136"/>
                </a:lnTo>
                <a:lnTo>
                  <a:pt x="337385" y="241465"/>
                </a:lnTo>
                <a:lnTo>
                  <a:pt x="339223" y="250891"/>
                </a:lnTo>
                <a:lnTo>
                  <a:pt x="340449" y="259716"/>
                </a:lnTo>
                <a:lnTo>
                  <a:pt x="341266" y="268138"/>
                </a:lnTo>
                <a:lnTo>
                  <a:pt x="341811" y="275024"/>
                </a:lnTo>
                <a:lnTo>
                  <a:pt x="342174" y="280884"/>
                </a:lnTo>
                <a:lnTo>
                  <a:pt x="342416" y="286061"/>
                </a:lnTo>
                <a:lnTo>
                  <a:pt x="343848" y="290782"/>
                </a:lnTo>
                <a:lnTo>
                  <a:pt x="346072" y="295200"/>
                </a:lnTo>
                <a:lnTo>
                  <a:pt x="354330" y="3078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0"/>
          <p:cNvSpPr/>
          <p:nvPr/>
        </p:nvSpPr>
        <p:spPr>
          <a:xfrm>
            <a:off x="3729232" y="5834145"/>
            <a:ext cx="385569" cy="349485"/>
          </a:xfrm>
          <a:custGeom>
            <a:avLst/>
            <a:gdLst/>
            <a:ahLst/>
            <a:cxnLst/>
            <a:rect l="0" t="0" r="0" b="0"/>
            <a:pathLst>
              <a:path w="385569" h="349485">
                <a:moveTo>
                  <a:pt x="305558" y="6584"/>
                </a:moveTo>
                <a:lnTo>
                  <a:pt x="299490" y="517"/>
                </a:lnTo>
                <a:lnTo>
                  <a:pt x="297702" y="0"/>
                </a:lnTo>
                <a:lnTo>
                  <a:pt x="296511" y="924"/>
                </a:lnTo>
                <a:lnTo>
                  <a:pt x="295716" y="2811"/>
                </a:lnTo>
                <a:lnTo>
                  <a:pt x="288530" y="11534"/>
                </a:lnTo>
                <a:lnTo>
                  <a:pt x="278358" y="22163"/>
                </a:lnTo>
                <a:lnTo>
                  <a:pt x="272184" y="27130"/>
                </a:lnTo>
                <a:lnTo>
                  <a:pt x="264259" y="32981"/>
                </a:lnTo>
                <a:lnTo>
                  <a:pt x="255165" y="39422"/>
                </a:lnTo>
                <a:lnTo>
                  <a:pt x="246563" y="46256"/>
                </a:lnTo>
                <a:lnTo>
                  <a:pt x="238288" y="53352"/>
                </a:lnTo>
                <a:lnTo>
                  <a:pt x="230231" y="60623"/>
                </a:lnTo>
                <a:lnTo>
                  <a:pt x="219780" y="68010"/>
                </a:lnTo>
                <a:lnTo>
                  <a:pt x="207733" y="75475"/>
                </a:lnTo>
                <a:lnTo>
                  <a:pt x="194621" y="82992"/>
                </a:lnTo>
                <a:lnTo>
                  <a:pt x="184610" y="89272"/>
                </a:lnTo>
                <a:lnTo>
                  <a:pt x="176666" y="94730"/>
                </a:lnTo>
                <a:lnTo>
                  <a:pt x="170099" y="99638"/>
                </a:lnTo>
                <a:lnTo>
                  <a:pt x="163182" y="105450"/>
                </a:lnTo>
                <a:lnTo>
                  <a:pt x="156031" y="111865"/>
                </a:lnTo>
                <a:lnTo>
                  <a:pt x="137216" y="129642"/>
                </a:lnTo>
                <a:lnTo>
                  <a:pt x="126599" y="138747"/>
                </a:lnTo>
                <a:lnTo>
                  <a:pt x="120212" y="142952"/>
                </a:lnTo>
                <a:lnTo>
                  <a:pt x="113414" y="147027"/>
                </a:lnTo>
                <a:lnTo>
                  <a:pt x="102474" y="154940"/>
                </a:lnTo>
                <a:lnTo>
                  <a:pt x="92108" y="162690"/>
                </a:lnTo>
                <a:lnTo>
                  <a:pt x="85788" y="166535"/>
                </a:lnTo>
                <a:lnTo>
                  <a:pt x="79034" y="170368"/>
                </a:lnTo>
                <a:lnTo>
                  <a:pt x="70722" y="175464"/>
                </a:lnTo>
                <a:lnTo>
                  <a:pt x="51326" y="187898"/>
                </a:lnTo>
                <a:lnTo>
                  <a:pt x="42090" y="193500"/>
                </a:lnTo>
                <a:lnTo>
                  <a:pt x="33392" y="198505"/>
                </a:lnTo>
                <a:lnTo>
                  <a:pt x="25054" y="203112"/>
                </a:lnTo>
                <a:lnTo>
                  <a:pt x="18225" y="207453"/>
                </a:lnTo>
                <a:lnTo>
                  <a:pt x="7251" y="215662"/>
                </a:lnTo>
                <a:lnTo>
                  <a:pt x="0" y="221357"/>
                </a:lnTo>
                <a:lnTo>
                  <a:pt x="253" y="222156"/>
                </a:lnTo>
                <a:lnTo>
                  <a:pt x="1691" y="222689"/>
                </a:lnTo>
                <a:lnTo>
                  <a:pt x="3920" y="223044"/>
                </a:lnTo>
                <a:lnTo>
                  <a:pt x="9783" y="226825"/>
                </a:lnTo>
                <a:lnTo>
                  <a:pt x="13125" y="229612"/>
                </a:lnTo>
                <a:lnTo>
                  <a:pt x="16622" y="231470"/>
                </a:lnTo>
                <a:lnTo>
                  <a:pt x="23895" y="233533"/>
                </a:lnTo>
                <a:lnTo>
                  <a:pt x="35130" y="234695"/>
                </a:lnTo>
                <a:lnTo>
                  <a:pt x="88976" y="235040"/>
                </a:lnTo>
                <a:lnTo>
                  <a:pt x="107830" y="236358"/>
                </a:lnTo>
                <a:lnTo>
                  <a:pt x="124209" y="238506"/>
                </a:lnTo>
                <a:lnTo>
                  <a:pt x="138939" y="241210"/>
                </a:lnTo>
                <a:lnTo>
                  <a:pt x="182398" y="250986"/>
                </a:lnTo>
                <a:lnTo>
                  <a:pt x="208211" y="257149"/>
                </a:lnTo>
                <a:lnTo>
                  <a:pt x="227960" y="261257"/>
                </a:lnTo>
                <a:lnTo>
                  <a:pt x="243666" y="263997"/>
                </a:lnTo>
                <a:lnTo>
                  <a:pt x="256677" y="265822"/>
                </a:lnTo>
                <a:lnTo>
                  <a:pt x="266620" y="268310"/>
                </a:lnTo>
                <a:lnTo>
                  <a:pt x="274519" y="271238"/>
                </a:lnTo>
                <a:lnTo>
                  <a:pt x="344480" y="306089"/>
                </a:lnTo>
                <a:lnTo>
                  <a:pt x="351826" y="310394"/>
                </a:lnTo>
                <a:lnTo>
                  <a:pt x="363374" y="318564"/>
                </a:lnTo>
                <a:lnTo>
                  <a:pt x="374777" y="327423"/>
                </a:lnTo>
                <a:lnTo>
                  <a:pt x="377104" y="329697"/>
                </a:lnTo>
                <a:lnTo>
                  <a:pt x="385568" y="3494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51"/>
          <p:cNvSpPr/>
          <p:nvPr/>
        </p:nvSpPr>
        <p:spPr>
          <a:xfrm>
            <a:off x="4274832" y="5707048"/>
            <a:ext cx="205728" cy="465153"/>
          </a:xfrm>
          <a:custGeom>
            <a:avLst/>
            <a:gdLst/>
            <a:ahLst/>
            <a:cxnLst/>
            <a:rect l="0" t="0" r="0" b="0"/>
            <a:pathLst>
              <a:path w="205728" h="465153">
                <a:moveTo>
                  <a:pt x="11418" y="465152"/>
                </a:moveTo>
                <a:lnTo>
                  <a:pt x="5350" y="453016"/>
                </a:lnTo>
                <a:lnTo>
                  <a:pt x="2371" y="443671"/>
                </a:lnTo>
                <a:lnTo>
                  <a:pt x="1047" y="434015"/>
                </a:lnTo>
                <a:lnTo>
                  <a:pt x="458" y="421257"/>
                </a:lnTo>
                <a:lnTo>
                  <a:pt x="0" y="299755"/>
                </a:lnTo>
                <a:lnTo>
                  <a:pt x="2535" y="277417"/>
                </a:lnTo>
                <a:lnTo>
                  <a:pt x="6766" y="249825"/>
                </a:lnTo>
                <a:lnTo>
                  <a:pt x="12127" y="218731"/>
                </a:lnTo>
                <a:lnTo>
                  <a:pt x="18240" y="190381"/>
                </a:lnTo>
                <a:lnTo>
                  <a:pt x="24856" y="163861"/>
                </a:lnTo>
                <a:lnTo>
                  <a:pt x="31807" y="138561"/>
                </a:lnTo>
                <a:lnTo>
                  <a:pt x="37710" y="119154"/>
                </a:lnTo>
                <a:lnTo>
                  <a:pt x="42916" y="103677"/>
                </a:lnTo>
                <a:lnTo>
                  <a:pt x="47657" y="90819"/>
                </a:lnTo>
                <a:lnTo>
                  <a:pt x="52087" y="79706"/>
                </a:lnTo>
                <a:lnTo>
                  <a:pt x="56310" y="69758"/>
                </a:lnTo>
                <a:lnTo>
                  <a:pt x="60396" y="60585"/>
                </a:lnTo>
                <a:lnTo>
                  <a:pt x="64390" y="50661"/>
                </a:lnTo>
                <a:lnTo>
                  <a:pt x="72215" y="29474"/>
                </a:lnTo>
                <a:lnTo>
                  <a:pt x="76079" y="21029"/>
                </a:lnTo>
                <a:lnTo>
                  <a:pt x="79925" y="14130"/>
                </a:lnTo>
                <a:lnTo>
                  <a:pt x="89155" y="0"/>
                </a:lnTo>
                <a:lnTo>
                  <a:pt x="91183" y="111"/>
                </a:lnTo>
                <a:lnTo>
                  <a:pt x="93804" y="1454"/>
                </a:lnTo>
                <a:lnTo>
                  <a:pt x="96822" y="3620"/>
                </a:lnTo>
                <a:lnTo>
                  <a:pt x="100104" y="5064"/>
                </a:lnTo>
                <a:lnTo>
                  <a:pt x="103562" y="6026"/>
                </a:lnTo>
                <a:lnTo>
                  <a:pt x="107137" y="6668"/>
                </a:lnTo>
                <a:lnTo>
                  <a:pt x="109520" y="9636"/>
                </a:lnTo>
                <a:lnTo>
                  <a:pt x="111110" y="14154"/>
                </a:lnTo>
                <a:lnTo>
                  <a:pt x="112169" y="19707"/>
                </a:lnTo>
                <a:lnTo>
                  <a:pt x="115415" y="27218"/>
                </a:lnTo>
                <a:lnTo>
                  <a:pt x="120119" y="36036"/>
                </a:lnTo>
                <a:lnTo>
                  <a:pt x="125796" y="45724"/>
                </a:lnTo>
                <a:lnTo>
                  <a:pt x="135489" y="63263"/>
                </a:lnTo>
                <a:lnTo>
                  <a:pt x="139852" y="71496"/>
                </a:lnTo>
                <a:lnTo>
                  <a:pt x="142760" y="80794"/>
                </a:lnTo>
                <a:lnTo>
                  <a:pt x="144699" y="90803"/>
                </a:lnTo>
                <a:lnTo>
                  <a:pt x="145992" y="101286"/>
                </a:lnTo>
                <a:lnTo>
                  <a:pt x="148124" y="112084"/>
                </a:lnTo>
                <a:lnTo>
                  <a:pt x="150815" y="123093"/>
                </a:lnTo>
                <a:lnTo>
                  <a:pt x="153879" y="134243"/>
                </a:lnTo>
                <a:lnTo>
                  <a:pt x="158462" y="160726"/>
                </a:lnTo>
                <a:lnTo>
                  <a:pt x="170327" y="240950"/>
                </a:lnTo>
                <a:lnTo>
                  <a:pt x="174508" y="273774"/>
                </a:lnTo>
                <a:lnTo>
                  <a:pt x="177294" y="299467"/>
                </a:lnTo>
                <a:lnTo>
                  <a:pt x="179152" y="320405"/>
                </a:lnTo>
                <a:lnTo>
                  <a:pt x="181661" y="341984"/>
                </a:lnTo>
                <a:lnTo>
                  <a:pt x="184603" y="363990"/>
                </a:lnTo>
                <a:lnTo>
                  <a:pt x="205727" y="4537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2"/>
          <p:cNvSpPr/>
          <p:nvPr/>
        </p:nvSpPr>
        <p:spPr>
          <a:xfrm>
            <a:off x="4240529" y="5875019"/>
            <a:ext cx="251462" cy="80011"/>
          </a:xfrm>
          <a:custGeom>
            <a:avLst/>
            <a:gdLst/>
            <a:ahLst/>
            <a:cxnLst/>
            <a:rect l="0" t="0" r="0" b="0"/>
            <a:pathLst>
              <a:path w="251462" h="80011">
                <a:moveTo>
                  <a:pt x="0" y="80010"/>
                </a:moveTo>
                <a:lnTo>
                  <a:pt x="6069" y="67875"/>
                </a:lnTo>
                <a:lnTo>
                  <a:pt x="10396" y="63030"/>
                </a:lnTo>
                <a:lnTo>
                  <a:pt x="15821" y="58530"/>
                </a:lnTo>
                <a:lnTo>
                  <a:pt x="21977" y="54260"/>
                </a:lnTo>
                <a:lnTo>
                  <a:pt x="29892" y="50143"/>
                </a:lnTo>
                <a:lnTo>
                  <a:pt x="38978" y="46129"/>
                </a:lnTo>
                <a:lnTo>
                  <a:pt x="48846" y="42182"/>
                </a:lnTo>
                <a:lnTo>
                  <a:pt x="80130" y="31025"/>
                </a:lnTo>
                <a:lnTo>
                  <a:pt x="99140" y="24494"/>
                </a:lnTo>
                <a:lnTo>
                  <a:pt x="119433" y="18869"/>
                </a:lnTo>
                <a:lnTo>
                  <a:pt x="140583" y="13850"/>
                </a:lnTo>
                <a:lnTo>
                  <a:pt x="162302" y="9233"/>
                </a:lnTo>
                <a:lnTo>
                  <a:pt x="180592" y="6156"/>
                </a:lnTo>
                <a:lnTo>
                  <a:pt x="196595" y="4104"/>
                </a:lnTo>
                <a:lnTo>
                  <a:pt x="2514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53"/>
          <p:cNvSpPr/>
          <p:nvPr/>
        </p:nvSpPr>
        <p:spPr>
          <a:xfrm>
            <a:off x="4606290" y="5749289"/>
            <a:ext cx="34290" cy="365762"/>
          </a:xfrm>
          <a:custGeom>
            <a:avLst/>
            <a:gdLst/>
            <a:ahLst/>
            <a:cxnLst/>
            <a:rect l="0" t="0" r="0" b="0"/>
            <a:pathLst>
              <a:path w="34290" h="365762">
                <a:moveTo>
                  <a:pt x="0" y="0"/>
                </a:moveTo>
                <a:lnTo>
                  <a:pt x="6068" y="18204"/>
                </a:lnTo>
                <a:lnTo>
                  <a:pt x="7855" y="28646"/>
                </a:lnTo>
                <a:lnTo>
                  <a:pt x="9046" y="40688"/>
                </a:lnTo>
                <a:lnTo>
                  <a:pt x="9841" y="53795"/>
                </a:lnTo>
                <a:lnTo>
                  <a:pt x="11640" y="68884"/>
                </a:lnTo>
                <a:lnTo>
                  <a:pt x="14110" y="85292"/>
                </a:lnTo>
                <a:lnTo>
                  <a:pt x="17027" y="102582"/>
                </a:lnTo>
                <a:lnTo>
                  <a:pt x="18971" y="116648"/>
                </a:lnTo>
                <a:lnTo>
                  <a:pt x="20267" y="128566"/>
                </a:lnTo>
                <a:lnTo>
                  <a:pt x="21131" y="139050"/>
                </a:lnTo>
                <a:lnTo>
                  <a:pt x="21707" y="149850"/>
                </a:lnTo>
                <a:lnTo>
                  <a:pt x="22348" y="172011"/>
                </a:lnTo>
                <a:lnTo>
                  <a:pt x="22830" y="243638"/>
                </a:lnTo>
                <a:lnTo>
                  <a:pt x="22846" y="264494"/>
                </a:lnTo>
                <a:lnTo>
                  <a:pt x="24121" y="277929"/>
                </a:lnTo>
                <a:lnTo>
                  <a:pt x="26240" y="293237"/>
                </a:lnTo>
                <a:lnTo>
                  <a:pt x="28923" y="309791"/>
                </a:lnTo>
                <a:lnTo>
                  <a:pt x="30712" y="323367"/>
                </a:lnTo>
                <a:lnTo>
                  <a:pt x="31905" y="334959"/>
                </a:lnTo>
                <a:lnTo>
                  <a:pt x="34289" y="3657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54"/>
          <p:cNvSpPr/>
          <p:nvPr/>
        </p:nvSpPr>
        <p:spPr>
          <a:xfrm>
            <a:off x="4549140" y="5692809"/>
            <a:ext cx="273650" cy="422242"/>
          </a:xfrm>
          <a:custGeom>
            <a:avLst/>
            <a:gdLst/>
            <a:ahLst/>
            <a:cxnLst/>
            <a:rect l="0" t="0" r="0" b="0"/>
            <a:pathLst>
              <a:path w="273650" h="422242">
                <a:moveTo>
                  <a:pt x="0" y="113630"/>
                </a:moveTo>
                <a:lnTo>
                  <a:pt x="9841" y="84107"/>
                </a:lnTo>
                <a:lnTo>
                  <a:pt x="14110" y="74686"/>
                </a:lnTo>
                <a:lnTo>
                  <a:pt x="17027" y="68618"/>
                </a:lnTo>
                <a:lnTo>
                  <a:pt x="21511" y="63302"/>
                </a:lnTo>
                <a:lnTo>
                  <a:pt x="27040" y="58488"/>
                </a:lnTo>
                <a:lnTo>
                  <a:pt x="33267" y="54009"/>
                </a:lnTo>
                <a:lnTo>
                  <a:pt x="38688" y="49752"/>
                </a:lnTo>
                <a:lnTo>
                  <a:pt x="43572" y="45645"/>
                </a:lnTo>
                <a:lnTo>
                  <a:pt x="48098" y="41637"/>
                </a:lnTo>
                <a:lnTo>
                  <a:pt x="53655" y="37695"/>
                </a:lnTo>
                <a:lnTo>
                  <a:pt x="59900" y="33796"/>
                </a:lnTo>
                <a:lnTo>
                  <a:pt x="66603" y="29928"/>
                </a:lnTo>
                <a:lnTo>
                  <a:pt x="80824" y="22243"/>
                </a:lnTo>
                <a:lnTo>
                  <a:pt x="110651" y="6961"/>
                </a:lnTo>
                <a:lnTo>
                  <a:pt x="118217" y="4417"/>
                </a:lnTo>
                <a:lnTo>
                  <a:pt x="125801" y="2722"/>
                </a:lnTo>
                <a:lnTo>
                  <a:pt x="133397" y="1591"/>
                </a:lnTo>
                <a:lnTo>
                  <a:pt x="141002" y="838"/>
                </a:lnTo>
                <a:lnTo>
                  <a:pt x="148611" y="335"/>
                </a:lnTo>
                <a:lnTo>
                  <a:pt x="156224" y="0"/>
                </a:lnTo>
                <a:lnTo>
                  <a:pt x="163839" y="1047"/>
                </a:lnTo>
                <a:lnTo>
                  <a:pt x="171456" y="3015"/>
                </a:lnTo>
                <a:lnTo>
                  <a:pt x="179074" y="5597"/>
                </a:lnTo>
                <a:lnTo>
                  <a:pt x="185422" y="8588"/>
                </a:lnTo>
                <a:lnTo>
                  <a:pt x="190925" y="11852"/>
                </a:lnTo>
                <a:lnTo>
                  <a:pt x="195863" y="15298"/>
                </a:lnTo>
                <a:lnTo>
                  <a:pt x="200425" y="20136"/>
                </a:lnTo>
                <a:lnTo>
                  <a:pt x="208881" y="32284"/>
                </a:lnTo>
                <a:lnTo>
                  <a:pt x="212914" y="39079"/>
                </a:lnTo>
                <a:lnTo>
                  <a:pt x="216872" y="46150"/>
                </a:lnTo>
                <a:lnTo>
                  <a:pt x="220782" y="53403"/>
                </a:lnTo>
                <a:lnTo>
                  <a:pt x="223388" y="60779"/>
                </a:lnTo>
                <a:lnTo>
                  <a:pt x="225125" y="68236"/>
                </a:lnTo>
                <a:lnTo>
                  <a:pt x="226284" y="75748"/>
                </a:lnTo>
                <a:lnTo>
                  <a:pt x="225785" y="83295"/>
                </a:lnTo>
                <a:lnTo>
                  <a:pt x="224184" y="90867"/>
                </a:lnTo>
                <a:lnTo>
                  <a:pt x="221845" y="98455"/>
                </a:lnTo>
                <a:lnTo>
                  <a:pt x="220287" y="106053"/>
                </a:lnTo>
                <a:lnTo>
                  <a:pt x="219248" y="113659"/>
                </a:lnTo>
                <a:lnTo>
                  <a:pt x="218555" y="121269"/>
                </a:lnTo>
                <a:lnTo>
                  <a:pt x="216823" y="128883"/>
                </a:lnTo>
                <a:lnTo>
                  <a:pt x="214399" y="136499"/>
                </a:lnTo>
                <a:lnTo>
                  <a:pt x="211512" y="144116"/>
                </a:lnTo>
                <a:lnTo>
                  <a:pt x="208318" y="151734"/>
                </a:lnTo>
                <a:lnTo>
                  <a:pt x="204919" y="159353"/>
                </a:lnTo>
                <a:lnTo>
                  <a:pt x="197755" y="174592"/>
                </a:lnTo>
                <a:lnTo>
                  <a:pt x="190338" y="189831"/>
                </a:lnTo>
                <a:lnTo>
                  <a:pt x="182807" y="201684"/>
                </a:lnTo>
                <a:lnTo>
                  <a:pt x="175227" y="211185"/>
                </a:lnTo>
                <a:lnTo>
                  <a:pt x="167625" y="219642"/>
                </a:lnTo>
                <a:lnTo>
                  <a:pt x="163820" y="222404"/>
                </a:lnTo>
                <a:lnTo>
                  <a:pt x="156206" y="225474"/>
                </a:lnTo>
                <a:lnTo>
                  <a:pt x="148588" y="226838"/>
                </a:lnTo>
                <a:lnTo>
                  <a:pt x="139417" y="227715"/>
                </a:lnTo>
                <a:lnTo>
                  <a:pt x="134776" y="224448"/>
                </a:lnTo>
                <a:lnTo>
                  <a:pt x="131761" y="221799"/>
                </a:lnTo>
                <a:lnTo>
                  <a:pt x="131020" y="220032"/>
                </a:lnTo>
                <a:lnTo>
                  <a:pt x="131797" y="218856"/>
                </a:lnTo>
                <a:lnTo>
                  <a:pt x="133585" y="218070"/>
                </a:lnTo>
                <a:lnTo>
                  <a:pt x="138957" y="210425"/>
                </a:lnTo>
                <a:lnTo>
                  <a:pt x="144308" y="199830"/>
                </a:lnTo>
                <a:lnTo>
                  <a:pt x="146687" y="190888"/>
                </a:lnTo>
                <a:lnTo>
                  <a:pt x="149861" y="186725"/>
                </a:lnTo>
                <a:lnTo>
                  <a:pt x="154517" y="182681"/>
                </a:lnTo>
                <a:lnTo>
                  <a:pt x="160162" y="178714"/>
                </a:lnTo>
                <a:lnTo>
                  <a:pt x="166464" y="174799"/>
                </a:lnTo>
                <a:lnTo>
                  <a:pt x="173206" y="170920"/>
                </a:lnTo>
                <a:lnTo>
                  <a:pt x="187470" y="163222"/>
                </a:lnTo>
                <a:lnTo>
                  <a:pt x="202276" y="155568"/>
                </a:lnTo>
                <a:lnTo>
                  <a:pt x="208511" y="153019"/>
                </a:lnTo>
                <a:lnTo>
                  <a:pt x="213937" y="151319"/>
                </a:lnTo>
                <a:lnTo>
                  <a:pt x="218825" y="150186"/>
                </a:lnTo>
                <a:lnTo>
                  <a:pt x="223353" y="150701"/>
                </a:lnTo>
                <a:lnTo>
                  <a:pt x="227642" y="152314"/>
                </a:lnTo>
                <a:lnTo>
                  <a:pt x="235794" y="156223"/>
                </a:lnTo>
                <a:lnTo>
                  <a:pt x="243651" y="157961"/>
                </a:lnTo>
                <a:lnTo>
                  <a:pt x="251375" y="162119"/>
                </a:lnTo>
                <a:lnTo>
                  <a:pt x="255214" y="165006"/>
                </a:lnTo>
                <a:lnTo>
                  <a:pt x="262865" y="174988"/>
                </a:lnTo>
                <a:lnTo>
                  <a:pt x="269229" y="186620"/>
                </a:lnTo>
                <a:lnTo>
                  <a:pt x="272057" y="196023"/>
                </a:lnTo>
                <a:lnTo>
                  <a:pt x="273314" y="207823"/>
                </a:lnTo>
                <a:lnTo>
                  <a:pt x="273649" y="214525"/>
                </a:lnTo>
                <a:lnTo>
                  <a:pt x="272603" y="221534"/>
                </a:lnTo>
                <a:lnTo>
                  <a:pt x="270635" y="228746"/>
                </a:lnTo>
                <a:lnTo>
                  <a:pt x="268053" y="236094"/>
                </a:lnTo>
                <a:lnTo>
                  <a:pt x="266332" y="244802"/>
                </a:lnTo>
                <a:lnTo>
                  <a:pt x="265185" y="254419"/>
                </a:lnTo>
                <a:lnTo>
                  <a:pt x="264420" y="264639"/>
                </a:lnTo>
                <a:lnTo>
                  <a:pt x="262639" y="273993"/>
                </a:lnTo>
                <a:lnTo>
                  <a:pt x="260183" y="282769"/>
                </a:lnTo>
                <a:lnTo>
                  <a:pt x="257275" y="291159"/>
                </a:lnTo>
                <a:lnTo>
                  <a:pt x="254067" y="299293"/>
                </a:lnTo>
                <a:lnTo>
                  <a:pt x="250658" y="307255"/>
                </a:lnTo>
                <a:lnTo>
                  <a:pt x="247115" y="315104"/>
                </a:lnTo>
                <a:lnTo>
                  <a:pt x="242213" y="322876"/>
                </a:lnTo>
                <a:lnTo>
                  <a:pt x="236405" y="330597"/>
                </a:lnTo>
                <a:lnTo>
                  <a:pt x="229993" y="338285"/>
                </a:lnTo>
                <a:lnTo>
                  <a:pt x="224449" y="345950"/>
                </a:lnTo>
                <a:lnTo>
                  <a:pt x="219482" y="353601"/>
                </a:lnTo>
                <a:lnTo>
                  <a:pt x="214902" y="361240"/>
                </a:lnTo>
                <a:lnTo>
                  <a:pt x="206425" y="373116"/>
                </a:lnTo>
                <a:lnTo>
                  <a:pt x="202386" y="378061"/>
                </a:lnTo>
                <a:lnTo>
                  <a:pt x="197154" y="382627"/>
                </a:lnTo>
                <a:lnTo>
                  <a:pt x="191126" y="386941"/>
                </a:lnTo>
                <a:lnTo>
                  <a:pt x="184567" y="391088"/>
                </a:lnTo>
                <a:lnTo>
                  <a:pt x="177655" y="395122"/>
                </a:lnTo>
                <a:lnTo>
                  <a:pt x="170506" y="399082"/>
                </a:lnTo>
                <a:lnTo>
                  <a:pt x="163201" y="402991"/>
                </a:lnTo>
                <a:lnTo>
                  <a:pt x="157061" y="406867"/>
                </a:lnTo>
                <a:lnTo>
                  <a:pt x="151697" y="410722"/>
                </a:lnTo>
                <a:lnTo>
                  <a:pt x="146851" y="414562"/>
                </a:lnTo>
                <a:lnTo>
                  <a:pt x="142351" y="417121"/>
                </a:lnTo>
                <a:lnTo>
                  <a:pt x="133963" y="419965"/>
                </a:lnTo>
                <a:lnTo>
                  <a:pt x="126002" y="421229"/>
                </a:lnTo>
                <a:lnTo>
                  <a:pt x="122102" y="421567"/>
                </a:lnTo>
                <a:lnTo>
                  <a:pt x="116961" y="421791"/>
                </a:lnTo>
                <a:lnTo>
                  <a:pt x="98860" y="422107"/>
                </a:lnTo>
                <a:lnTo>
                  <a:pt x="68580" y="4222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55"/>
          <p:cNvSpPr/>
          <p:nvPr/>
        </p:nvSpPr>
        <p:spPr>
          <a:xfrm>
            <a:off x="4834890" y="5703569"/>
            <a:ext cx="102870" cy="422911"/>
          </a:xfrm>
          <a:custGeom>
            <a:avLst/>
            <a:gdLst/>
            <a:ahLst/>
            <a:cxnLst/>
            <a:rect l="0" t="0" r="0" b="0"/>
            <a:pathLst>
              <a:path w="102870" h="422911">
                <a:moveTo>
                  <a:pt x="0" y="0"/>
                </a:moveTo>
                <a:lnTo>
                  <a:pt x="25750" y="25751"/>
                </a:lnTo>
                <a:lnTo>
                  <a:pt x="29866" y="31137"/>
                </a:lnTo>
                <a:lnTo>
                  <a:pt x="33881" y="37268"/>
                </a:lnTo>
                <a:lnTo>
                  <a:pt x="37827" y="43896"/>
                </a:lnTo>
                <a:lnTo>
                  <a:pt x="41728" y="50854"/>
                </a:lnTo>
                <a:lnTo>
                  <a:pt x="49449" y="65359"/>
                </a:lnTo>
                <a:lnTo>
                  <a:pt x="52015" y="74053"/>
                </a:lnTo>
                <a:lnTo>
                  <a:pt x="53727" y="83659"/>
                </a:lnTo>
                <a:lnTo>
                  <a:pt x="54868" y="93873"/>
                </a:lnTo>
                <a:lnTo>
                  <a:pt x="58168" y="108302"/>
                </a:lnTo>
                <a:lnTo>
                  <a:pt x="62909" y="125541"/>
                </a:lnTo>
                <a:lnTo>
                  <a:pt x="68609" y="144654"/>
                </a:lnTo>
                <a:lnTo>
                  <a:pt x="73679" y="167556"/>
                </a:lnTo>
                <a:lnTo>
                  <a:pt x="78329" y="192984"/>
                </a:lnTo>
                <a:lnTo>
                  <a:pt x="86883" y="244521"/>
                </a:lnTo>
                <a:lnTo>
                  <a:pt x="94918" y="288593"/>
                </a:lnTo>
                <a:lnTo>
                  <a:pt x="97568" y="306695"/>
                </a:lnTo>
                <a:lnTo>
                  <a:pt x="99335" y="322574"/>
                </a:lnTo>
                <a:lnTo>
                  <a:pt x="101299" y="347836"/>
                </a:lnTo>
                <a:lnTo>
                  <a:pt x="102171" y="363297"/>
                </a:lnTo>
                <a:lnTo>
                  <a:pt x="102559" y="377789"/>
                </a:lnTo>
                <a:lnTo>
                  <a:pt x="102869" y="4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56"/>
          <p:cNvSpPr/>
          <p:nvPr/>
        </p:nvSpPr>
        <p:spPr>
          <a:xfrm>
            <a:off x="4823459" y="5703569"/>
            <a:ext cx="250820" cy="354332"/>
          </a:xfrm>
          <a:custGeom>
            <a:avLst/>
            <a:gdLst/>
            <a:ahLst/>
            <a:cxnLst/>
            <a:rect l="0" t="0" r="0" b="0"/>
            <a:pathLst>
              <a:path w="250820" h="354332">
                <a:moveTo>
                  <a:pt x="0" y="0"/>
                </a:moveTo>
                <a:lnTo>
                  <a:pt x="12136" y="6068"/>
                </a:lnTo>
                <a:lnTo>
                  <a:pt x="16981" y="7856"/>
                </a:lnTo>
                <a:lnTo>
                  <a:pt x="21481" y="9047"/>
                </a:lnTo>
                <a:lnTo>
                  <a:pt x="25751" y="9841"/>
                </a:lnTo>
                <a:lnTo>
                  <a:pt x="44041" y="14111"/>
                </a:lnTo>
                <a:lnTo>
                  <a:pt x="56031" y="17027"/>
                </a:lnTo>
                <a:lnTo>
                  <a:pt x="66564" y="18972"/>
                </a:lnTo>
                <a:lnTo>
                  <a:pt x="76126" y="20268"/>
                </a:lnTo>
                <a:lnTo>
                  <a:pt x="85041" y="21132"/>
                </a:lnTo>
                <a:lnTo>
                  <a:pt x="93524" y="22978"/>
                </a:lnTo>
                <a:lnTo>
                  <a:pt x="101720" y="25479"/>
                </a:lnTo>
                <a:lnTo>
                  <a:pt x="109723" y="28416"/>
                </a:lnTo>
                <a:lnTo>
                  <a:pt x="117599" y="31644"/>
                </a:lnTo>
                <a:lnTo>
                  <a:pt x="125390" y="35067"/>
                </a:lnTo>
                <a:lnTo>
                  <a:pt x="140819" y="42255"/>
                </a:lnTo>
                <a:lnTo>
                  <a:pt x="156143" y="49684"/>
                </a:lnTo>
                <a:lnTo>
                  <a:pt x="165056" y="54712"/>
                </a:lnTo>
                <a:lnTo>
                  <a:pt x="174807" y="60605"/>
                </a:lnTo>
                <a:lnTo>
                  <a:pt x="185119" y="67074"/>
                </a:lnTo>
                <a:lnTo>
                  <a:pt x="195802" y="75196"/>
                </a:lnTo>
                <a:lnTo>
                  <a:pt x="206735" y="84421"/>
                </a:lnTo>
                <a:lnTo>
                  <a:pt x="217834" y="94380"/>
                </a:lnTo>
                <a:lnTo>
                  <a:pt x="225233" y="103561"/>
                </a:lnTo>
                <a:lnTo>
                  <a:pt x="230165" y="112220"/>
                </a:lnTo>
                <a:lnTo>
                  <a:pt x="233454" y="120534"/>
                </a:lnTo>
                <a:lnTo>
                  <a:pt x="236916" y="128616"/>
                </a:lnTo>
                <a:lnTo>
                  <a:pt x="244150" y="144369"/>
                </a:lnTo>
                <a:lnTo>
                  <a:pt x="246587" y="152127"/>
                </a:lnTo>
                <a:lnTo>
                  <a:pt x="248211" y="159838"/>
                </a:lnTo>
                <a:lnTo>
                  <a:pt x="249294" y="167519"/>
                </a:lnTo>
                <a:lnTo>
                  <a:pt x="250016" y="175179"/>
                </a:lnTo>
                <a:lnTo>
                  <a:pt x="250498" y="182827"/>
                </a:lnTo>
                <a:lnTo>
                  <a:pt x="250819" y="190464"/>
                </a:lnTo>
                <a:lnTo>
                  <a:pt x="249763" y="198096"/>
                </a:lnTo>
                <a:lnTo>
                  <a:pt x="247788" y="205724"/>
                </a:lnTo>
                <a:lnTo>
                  <a:pt x="245202" y="213350"/>
                </a:lnTo>
                <a:lnTo>
                  <a:pt x="243479" y="220973"/>
                </a:lnTo>
                <a:lnTo>
                  <a:pt x="242329" y="228596"/>
                </a:lnTo>
                <a:lnTo>
                  <a:pt x="241563" y="236217"/>
                </a:lnTo>
                <a:lnTo>
                  <a:pt x="239782" y="243838"/>
                </a:lnTo>
                <a:lnTo>
                  <a:pt x="237325" y="251459"/>
                </a:lnTo>
                <a:lnTo>
                  <a:pt x="234417" y="259080"/>
                </a:lnTo>
                <a:lnTo>
                  <a:pt x="229938" y="266700"/>
                </a:lnTo>
                <a:lnTo>
                  <a:pt x="224412" y="274320"/>
                </a:lnTo>
                <a:lnTo>
                  <a:pt x="218188" y="281940"/>
                </a:lnTo>
                <a:lnTo>
                  <a:pt x="210229" y="289560"/>
                </a:lnTo>
                <a:lnTo>
                  <a:pt x="201113" y="297181"/>
                </a:lnTo>
                <a:lnTo>
                  <a:pt x="191225" y="304801"/>
                </a:lnTo>
                <a:lnTo>
                  <a:pt x="183364" y="311151"/>
                </a:lnTo>
                <a:lnTo>
                  <a:pt x="176853" y="316654"/>
                </a:lnTo>
                <a:lnTo>
                  <a:pt x="171242" y="321593"/>
                </a:lnTo>
                <a:lnTo>
                  <a:pt x="163692" y="327426"/>
                </a:lnTo>
                <a:lnTo>
                  <a:pt x="154848" y="333853"/>
                </a:lnTo>
                <a:lnTo>
                  <a:pt x="145142" y="340679"/>
                </a:lnTo>
                <a:lnTo>
                  <a:pt x="137402" y="345230"/>
                </a:lnTo>
                <a:lnTo>
                  <a:pt x="130971" y="348263"/>
                </a:lnTo>
                <a:lnTo>
                  <a:pt x="91441" y="3543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Angles are measured in degrees.  Like distance, degrees are positive.</a:t>
            </a:r>
          </a:p>
          <a:p>
            <a:r>
              <a:rPr lang="en-US" dirty="0" smtClean="0"/>
              <a:t>In geometry we measure angles in degrees and angles can have degree measures from 0° to 180°.</a:t>
            </a:r>
          </a:p>
          <a:p>
            <a:r>
              <a:rPr lang="en-US" dirty="0" smtClean="0"/>
              <a:t>Angles are classified according to their measures.</a:t>
            </a:r>
          </a:p>
          <a:p>
            <a:pPr lvl="1"/>
            <a:r>
              <a:rPr lang="en-US" dirty="0" smtClean="0"/>
              <a:t>Acute angle: Measure between 0 and 90</a:t>
            </a:r>
          </a:p>
          <a:p>
            <a:pPr lvl="1"/>
            <a:r>
              <a:rPr lang="en-US" dirty="0" smtClean="0"/>
              <a:t>Right angle: Measure 90</a:t>
            </a:r>
          </a:p>
          <a:p>
            <a:pPr lvl="1"/>
            <a:r>
              <a:rPr lang="en-US" dirty="0" smtClean="0"/>
              <a:t>Obtuse angle: Measure between 90 and 180</a:t>
            </a:r>
          </a:p>
          <a:p>
            <a:pPr lvl="1"/>
            <a:r>
              <a:rPr lang="en-US" dirty="0" smtClean="0"/>
              <a:t>Straight angle: Measure 180</a:t>
            </a:r>
            <a:endParaRPr lang="en-US" dirty="0"/>
          </a:p>
        </p:txBody>
      </p:sp>
      <p:sp>
        <p:nvSpPr>
          <p:cNvPr id="4" name="SMARTPenAnnotation208"/>
          <p:cNvSpPr/>
          <p:nvPr/>
        </p:nvSpPr>
        <p:spPr>
          <a:xfrm>
            <a:off x="6894048" y="4263860"/>
            <a:ext cx="1129812" cy="571030"/>
          </a:xfrm>
          <a:custGeom>
            <a:avLst/>
            <a:gdLst/>
            <a:ahLst/>
            <a:cxnLst/>
            <a:rect l="0" t="0" r="0" b="0"/>
            <a:pathLst>
              <a:path w="1129812" h="571030">
                <a:moveTo>
                  <a:pt x="878352" y="10960"/>
                </a:moveTo>
                <a:lnTo>
                  <a:pt x="888193" y="1118"/>
                </a:lnTo>
                <a:lnTo>
                  <a:pt x="901446" y="0"/>
                </a:lnTo>
                <a:lnTo>
                  <a:pt x="905178" y="1113"/>
                </a:lnTo>
                <a:lnTo>
                  <a:pt x="907666" y="3125"/>
                </a:lnTo>
                <a:lnTo>
                  <a:pt x="911659" y="9412"/>
                </a:lnTo>
                <a:lnTo>
                  <a:pt x="912556" y="20665"/>
                </a:lnTo>
                <a:lnTo>
                  <a:pt x="906548" y="27947"/>
                </a:lnTo>
                <a:lnTo>
                  <a:pt x="903499" y="29904"/>
                </a:lnTo>
                <a:lnTo>
                  <a:pt x="891839" y="33304"/>
                </a:lnTo>
                <a:lnTo>
                  <a:pt x="873442" y="46653"/>
                </a:lnTo>
                <a:lnTo>
                  <a:pt x="837647" y="67886"/>
                </a:lnTo>
                <a:lnTo>
                  <a:pt x="816925" y="78121"/>
                </a:lnTo>
                <a:lnTo>
                  <a:pt x="795490" y="87484"/>
                </a:lnTo>
                <a:lnTo>
                  <a:pt x="756434" y="103390"/>
                </a:lnTo>
                <a:lnTo>
                  <a:pt x="721436" y="119485"/>
                </a:lnTo>
                <a:lnTo>
                  <a:pt x="690816" y="136302"/>
                </a:lnTo>
                <a:lnTo>
                  <a:pt x="661653" y="149217"/>
                </a:lnTo>
                <a:lnTo>
                  <a:pt x="552369" y="202701"/>
                </a:lnTo>
                <a:lnTo>
                  <a:pt x="526461" y="217252"/>
                </a:lnTo>
                <a:lnTo>
                  <a:pt x="503515" y="230915"/>
                </a:lnTo>
                <a:lnTo>
                  <a:pt x="477588" y="244477"/>
                </a:lnTo>
                <a:lnTo>
                  <a:pt x="446473" y="256200"/>
                </a:lnTo>
                <a:lnTo>
                  <a:pt x="417075" y="270316"/>
                </a:lnTo>
                <a:lnTo>
                  <a:pt x="390195" y="285334"/>
                </a:lnTo>
                <a:lnTo>
                  <a:pt x="385275" y="289126"/>
                </a:lnTo>
                <a:lnTo>
                  <a:pt x="376419" y="293339"/>
                </a:lnTo>
                <a:lnTo>
                  <a:pt x="348251" y="302112"/>
                </a:lnTo>
                <a:lnTo>
                  <a:pt x="317631" y="319007"/>
                </a:lnTo>
                <a:lnTo>
                  <a:pt x="298798" y="330625"/>
                </a:lnTo>
                <a:lnTo>
                  <a:pt x="274485" y="346919"/>
                </a:lnTo>
                <a:lnTo>
                  <a:pt x="253659" y="363233"/>
                </a:lnTo>
                <a:lnTo>
                  <a:pt x="248529" y="367728"/>
                </a:lnTo>
                <a:lnTo>
                  <a:pt x="239444" y="372723"/>
                </a:lnTo>
                <a:lnTo>
                  <a:pt x="217195" y="381998"/>
                </a:lnTo>
                <a:lnTo>
                  <a:pt x="201828" y="392394"/>
                </a:lnTo>
                <a:lnTo>
                  <a:pt x="183988" y="407285"/>
                </a:lnTo>
                <a:lnTo>
                  <a:pt x="157323" y="422457"/>
                </a:lnTo>
                <a:lnTo>
                  <a:pt x="117497" y="442762"/>
                </a:lnTo>
                <a:lnTo>
                  <a:pt x="92730" y="455178"/>
                </a:lnTo>
                <a:lnTo>
                  <a:pt x="78337" y="465777"/>
                </a:lnTo>
                <a:lnTo>
                  <a:pt x="74499" y="470381"/>
                </a:lnTo>
                <a:lnTo>
                  <a:pt x="70670" y="473450"/>
                </a:lnTo>
                <a:lnTo>
                  <a:pt x="66847" y="475497"/>
                </a:lnTo>
                <a:lnTo>
                  <a:pt x="63028" y="476861"/>
                </a:lnTo>
                <a:lnTo>
                  <a:pt x="55399" y="481763"/>
                </a:lnTo>
                <a:lnTo>
                  <a:pt x="46505" y="488176"/>
                </a:lnTo>
                <a:lnTo>
                  <a:pt x="22396" y="502299"/>
                </a:lnTo>
                <a:lnTo>
                  <a:pt x="11598" y="512103"/>
                </a:lnTo>
                <a:lnTo>
                  <a:pt x="7141" y="513090"/>
                </a:lnTo>
                <a:lnTo>
                  <a:pt x="0" y="513723"/>
                </a:lnTo>
                <a:lnTo>
                  <a:pt x="4830" y="513833"/>
                </a:lnTo>
                <a:lnTo>
                  <a:pt x="6444" y="515119"/>
                </a:lnTo>
                <a:lnTo>
                  <a:pt x="7520" y="517246"/>
                </a:lnTo>
                <a:lnTo>
                  <a:pt x="9246" y="523717"/>
                </a:lnTo>
                <a:lnTo>
                  <a:pt x="16256" y="524601"/>
                </a:lnTo>
                <a:lnTo>
                  <a:pt x="21681" y="524838"/>
                </a:lnTo>
                <a:lnTo>
                  <a:pt x="25297" y="526265"/>
                </a:lnTo>
                <a:lnTo>
                  <a:pt x="27710" y="528487"/>
                </a:lnTo>
                <a:lnTo>
                  <a:pt x="29316" y="531237"/>
                </a:lnTo>
                <a:lnTo>
                  <a:pt x="31658" y="533071"/>
                </a:lnTo>
                <a:lnTo>
                  <a:pt x="34489" y="534294"/>
                </a:lnTo>
                <a:lnTo>
                  <a:pt x="41022" y="535652"/>
                </a:lnTo>
                <a:lnTo>
                  <a:pt x="70260" y="536676"/>
                </a:lnTo>
                <a:lnTo>
                  <a:pt x="97981" y="536727"/>
                </a:lnTo>
                <a:lnTo>
                  <a:pt x="132498" y="542803"/>
                </a:lnTo>
                <a:lnTo>
                  <a:pt x="164838" y="547110"/>
                </a:lnTo>
                <a:lnTo>
                  <a:pt x="195771" y="549126"/>
                </a:lnTo>
                <a:lnTo>
                  <a:pt x="222345" y="554098"/>
                </a:lnTo>
                <a:lnTo>
                  <a:pt x="253731" y="557969"/>
                </a:lnTo>
                <a:lnTo>
                  <a:pt x="308220" y="558875"/>
                </a:lnTo>
                <a:lnTo>
                  <a:pt x="460789" y="559557"/>
                </a:lnTo>
                <a:lnTo>
                  <a:pt x="489991" y="562967"/>
                </a:lnTo>
                <a:lnTo>
                  <a:pt x="520712" y="568641"/>
                </a:lnTo>
                <a:lnTo>
                  <a:pt x="544140" y="568698"/>
                </a:lnTo>
                <a:lnTo>
                  <a:pt x="562834" y="566935"/>
                </a:lnTo>
                <a:lnTo>
                  <a:pt x="584187" y="564490"/>
                </a:lnTo>
                <a:lnTo>
                  <a:pt x="614685" y="565159"/>
                </a:lnTo>
                <a:lnTo>
                  <a:pt x="626374" y="567116"/>
                </a:lnTo>
                <a:lnTo>
                  <a:pt x="651946" y="568421"/>
                </a:lnTo>
                <a:lnTo>
                  <a:pt x="780101" y="570514"/>
                </a:lnTo>
                <a:lnTo>
                  <a:pt x="870798" y="570928"/>
                </a:lnTo>
                <a:lnTo>
                  <a:pt x="898715" y="569692"/>
                </a:lnTo>
                <a:lnTo>
                  <a:pt x="927488" y="567598"/>
                </a:lnTo>
                <a:lnTo>
                  <a:pt x="956829" y="564932"/>
                </a:lnTo>
                <a:lnTo>
                  <a:pt x="986550" y="563154"/>
                </a:lnTo>
                <a:lnTo>
                  <a:pt x="1046666" y="561179"/>
                </a:lnTo>
                <a:lnTo>
                  <a:pt x="1086932" y="560302"/>
                </a:lnTo>
                <a:lnTo>
                  <a:pt x="1129811" y="571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9"/>
          <p:cNvSpPr/>
          <p:nvPr/>
        </p:nvSpPr>
        <p:spPr>
          <a:xfrm>
            <a:off x="7475219" y="4286292"/>
            <a:ext cx="454660" cy="251418"/>
          </a:xfrm>
          <a:custGeom>
            <a:avLst/>
            <a:gdLst/>
            <a:ahLst/>
            <a:cxnLst/>
            <a:rect l="0" t="0" r="0" b="0"/>
            <a:pathLst>
              <a:path w="454660" h="251418">
                <a:moveTo>
                  <a:pt x="0" y="11387"/>
                </a:moveTo>
                <a:lnTo>
                  <a:pt x="0" y="17455"/>
                </a:lnTo>
                <a:lnTo>
                  <a:pt x="1271" y="21783"/>
                </a:lnTo>
                <a:lnTo>
                  <a:pt x="3388" y="27208"/>
                </a:lnTo>
                <a:lnTo>
                  <a:pt x="6069" y="33364"/>
                </a:lnTo>
                <a:lnTo>
                  <a:pt x="9125" y="37469"/>
                </a:lnTo>
                <a:lnTo>
                  <a:pt x="12434" y="40205"/>
                </a:lnTo>
                <a:lnTo>
                  <a:pt x="15909" y="42029"/>
                </a:lnTo>
                <a:lnTo>
                  <a:pt x="23158" y="44056"/>
                </a:lnTo>
                <a:lnTo>
                  <a:pt x="34378" y="45197"/>
                </a:lnTo>
                <a:lnTo>
                  <a:pt x="43219" y="45464"/>
                </a:lnTo>
                <a:lnTo>
                  <a:pt x="55615" y="45583"/>
                </a:lnTo>
                <a:lnTo>
                  <a:pt x="70097" y="44344"/>
                </a:lnTo>
                <a:lnTo>
                  <a:pt x="113281" y="39581"/>
                </a:lnTo>
                <a:lnTo>
                  <a:pt x="132671" y="36534"/>
                </a:lnTo>
                <a:lnTo>
                  <a:pt x="149407" y="33232"/>
                </a:lnTo>
                <a:lnTo>
                  <a:pt x="164375" y="29760"/>
                </a:lnTo>
                <a:lnTo>
                  <a:pt x="184514" y="26176"/>
                </a:lnTo>
                <a:lnTo>
                  <a:pt x="233984" y="18807"/>
                </a:lnTo>
                <a:lnTo>
                  <a:pt x="255049" y="16334"/>
                </a:lnTo>
                <a:lnTo>
                  <a:pt x="272903" y="14685"/>
                </a:lnTo>
                <a:lnTo>
                  <a:pt x="301631" y="12853"/>
                </a:lnTo>
                <a:lnTo>
                  <a:pt x="322865" y="12039"/>
                </a:lnTo>
                <a:lnTo>
                  <a:pt x="332084" y="10552"/>
                </a:lnTo>
                <a:lnTo>
                  <a:pt x="340769" y="8290"/>
                </a:lnTo>
                <a:lnTo>
                  <a:pt x="349100" y="5513"/>
                </a:lnTo>
                <a:lnTo>
                  <a:pt x="359732" y="3661"/>
                </a:lnTo>
                <a:lnTo>
                  <a:pt x="371902" y="2426"/>
                </a:lnTo>
                <a:lnTo>
                  <a:pt x="396430" y="1055"/>
                </a:lnTo>
                <a:lnTo>
                  <a:pt x="415798" y="445"/>
                </a:lnTo>
                <a:lnTo>
                  <a:pt x="439803" y="54"/>
                </a:lnTo>
                <a:lnTo>
                  <a:pt x="448622" y="0"/>
                </a:lnTo>
                <a:lnTo>
                  <a:pt x="451481" y="1256"/>
                </a:lnTo>
                <a:lnTo>
                  <a:pt x="453388" y="3363"/>
                </a:lnTo>
                <a:lnTo>
                  <a:pt x="454659" y="6038"/>
                </a:lnTo>
                <a:lnTo>
                  <a:pt x="454236" y="9091"/>
                </a:lnTo>
                <a:lnTo>
                  <a:pt x="450380" y="15870"/>
                </a:lnTo>
                <a:lnTo>
                  <a:pt x="445411" y="22715"/>
                </a:lnTo>
                <a:lnTo>
                  <a:pt x="440107" y="28275"/>
                </a:lnTo>
                <a:lnTo>
                  <a:pt x="429982" y="38545"/>
                </a:lnTo>
                <a:lnTo>
                  <a:pt x="423815" y="43463"/>
                </a:lnTo>
                <a:lnTo>
                  <a:pt x="415893" y="49281"/>
                </a:lnTo>
                <a:lnTo>
                  <a:pt x="406802" y="55700"/>
                </a:lnTo>
                <a:lnTo>
                  <a:pt x="399471" y="61249"/>
                </a:lnTo>
                <a:lnTo>
                  <a:pt x="393315" y="66219"/>
                </a:lnTo>
                <a:lnTo>
                  <a:pt x="387940" y="70802"/>
                </a:lnTo>
                <a:lnTo>
                  <a:pt x="380547" y="77667"/>
                </a:lnTo>
                <a:lnTo>
                  <a:pt x="348079" y="109287"/>
                </a:lnTo>
                <a:lnTo>
                  <a:pt x="316534" y="140637"/>
                </a:lnTo>
                <a:lnTo>
                  <a:pt x="312622" y="145813"/>
                </a:lnTo>
                <a:lnTo>
                  <a:pt x="308745" y="151805"/>
                </a:lnTo>
                <a:lnTo>
                  <a:pt x="304890" y="158339"/>
                </a:lnTo>
                <a:lnTo>
                  <a:pt x="302320" y="163965"/>
                </a:lnTo>
                <a:lnTo>
                  <a:pt x="300607" y="168986"/>
                </a:lnTo>
                <a:lnTo>
                  <a:pt x="299465" y="173603"/>
                </a:lnTo>
                <a:lnTo>
                  <a:pt x="297434" y="177951"/>
                </a:lnTo>
                <a:lnTo>
                  <a:pt x="294809" y="182120"/>
                </a:lnTo>
                <a:lnTo>
                  <a:pt x="291790" y="186169"/>
                </a:lnTo>
                <a:lnTo>
                  <a:pt x="287236" y="191409"/>
                </a:lnTo>
                <a:lnTo>
                  <a:pt x="281661" y="197442"/>
                </a:lnTo>
                <a:lnTo>
                  <a:pt x="268693" y="210918"/>
                </a:lnTo>
                <a:lnTo>
                  <a:pt x="261679" y="218068"/>
                </a:lnTo>
                <a:lnTo>
                  <a:pt x="240031" y="2514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0"/>
          <p:cNvSpPr/>
          <p:nvPr/>
        </p:nvSpPr>
        <p:spPr>
          <a:xfrm>
            <a:off x="7669529" y="4697729"/>
            <a:ext cx="410029" cy="331472"/>
          </a:xfrm>
          <a:custGeom>
            <a:avLst/>
            <a:gdLst/>
            <a:ahLst/>
            <a:cxnLst/>
            <a:rect l="0" t="0" r="0" b="0"/>
            <a:pathLst>
              <a:path w="410029" h="331472">
                <a:moveTo>
                  <a:pt x="0" y="0"/>
                </a:moveTo>
                <a:lnTo>
                  <a:pt x="6069" y="12136"/>
                </a:lnTo>
                <a:lnTo>
                  <a:pt x="9125" y="15711"/>
                </a:lnTo>
                <a:lnTo>
                  <a:pt x="12433" y="18094"/>
                </a:lnTo>
                <a:lnTo>
                  <a:pt x="15909" y="19683"/>
                </a:lnTo>
                <a:lnTo>
                  <a:pt x="18227" y="22012"/>
                </a:lnTo>
                <a:lnTo>
                  <a:pt x="19771" y="24835"/>
                </a:lnTo>
                <a:lnTo>
                  <a:pt x="20801" y="27987"/>
                </a:lnTo>
                <a:lnTo>
                  <a:pt x="25332" y="34875"/>
                </a:lnTo>
                <a:lnTo>
                  <a:pt x="28318" y="38490"/>
                </a:lnTo>
                <a:lnTo>
                  <a:pt x="38409" y="45894"/>
                </a:lnTo>
                <a:lnTo>
                  <a:pt x="50091" y="52147"/>
                </a:lnTo>
                <a:lnTo>
                  <a:pt x="59516" y="54927"/>
                </a:lnTo>
                <a:lnTo>
                  <a:pt x="71326" y="59549"/>
                </a:lnTo>
                <a:lnTo>
                  <a:pt x="78030" y="62559"/>
                </a:lnTo>
                <a:lnTo>
                  <a:pt x="85041" y="64567"/>
                </a:lnTo>
                <a:lnTo>
                  <a:pt x="92254" y="65905"/>
                </a:lnTo>
                <a:lnTo>
                  <a:pt x="99602" y="66796"/>
                </a:lnTo>
                <a:lnTo>
                  <a:pt x="110852" y="68661"/>
                </a:lnTo>
                <a:lnTo>
                  <a:pt x="198623" y="84333"/>
                </a:lnTo>
                <a:lnTo>
                  <a:pt x="214965" y="86702"/>
                </a:lnTo>
                <a:lnTo>
                  <a:pt x="228400" y="88281"/>
                </a:lnTo>
                <a:lnTo>
                  <a:pt x="239897" y="89335"/>
                </a:lnTo>
                <a:lnTo>
                  <a:pt x="250101" y="90036"/>
                </a:lnTo>
                <a:lnTo>
                  <a:pt x="259445" y="90505"/>
                </a:lnTo>
                <a:lnTo>
                  <a:pt x="268213" y="90816"/>
                </a:lnTo>
                <a:lnTo>
                  <a:pt x="284219" y="93564"/>
                </a:lnTo>
                <a:lnTo>
                  <a:pt x="305050" y="97936"/>
                </a:lnTo>
                <a:lnTo>
                  <a:pt x="329096" y="103391"/>
                </a:lnTo>
                <a:lnTo>
                  <a:pt x="346397" y="107028"/>
                </a:lnTo>
                <a:lnTo>
                  <a:pt x="359202" y="109452"/>
                </a:lnTo>
                <a:lnTo>
                  <a:pt x="369008" y="111068"/>
                </a:lnTo>
                <a:lnTo>
                  <a:pt x="378085" y="113416"/>
                </a:lnTo>
                <a:lnTo>
                  <a:pt x="386677" y="116251"/>
                </a:lnTo>
                <a:lnTo>
                  <a:pt x="406581" y="123858"/>
                </a:lnTo>
                <a:lnTo>
                  <a:pt x="408214" y="125752"/>
                </a:lnTo>
                <a:lnTo>
                  <a:pt x="409303" y="128285"/>
                </a:lnTo>
                <a:lnTo>
                  <a:pt x="410028" y="131244"/>
                </a:lnTo>
                <a:lnTo>
                  <a:pt x="409243" y="133216"/>
                </a:lnTo>
                <a:lnTo>
                  <a:pt x="407449" y="134531"/>
                </a:lnTo>
                <a:lnTo>
                  <a:pt x="404982" y="135407"/>
                </a:lnTo>
                <a:lnTo>
                  <a:pt x="395444" y="142709"/>
                </a:lnTo>
                <a:lnTo>
                  <a:pt x="391900" y="144669"/>
                </a:lnTo>
                <a:lnTo>
                  <a:pt x="384574" y="146848"/>
                </a:lnTo>
                <a:lnTo>
                  <a:pt x="373223" y="151238"/>
                </a:lnTo>
                <a:lnTo>
                  <a:pt x="336904" y="166277"/>
                </a:lnTo>
                <a:lnTo>
                  <a:pt x="308062" y="178888"/>
                </a:lnTo>
                <a:lnTo>
                  <a:pt x="286776" y="188726"/>
                </a:lnTo>
                <a:lnTo>
                  <a:pt x="252416" y="205390"/>
                </a:lnTo>
                <a:lnTo>
                  <a:pt x="198176" y="232390"/>
                </a:lnTo>
                <a:lnTo>
                  <a:pt x="189268" y="236207"/>
                </a:lnTo>
                <a:lnTo>
                  <a:pt x="179519" y="240021"/>
                </a:lnTo>
                <a:lnTo>
                  <a:pt x="169210" y="243834"/>
                </a:lnTo>
                <a:lnTo>
                  <a:pt x="159796" y="247647"/>
                </a:lnTo>
                <a:lnTo>
                  <a:pt x="150982" y="251458"/>
                </a:lnTo>
                <a:lnTo>
                  <a:pt x="142564" y="255269"/>
                </a:lnTo>
                <a:lnTo>
                  <a:pt x="129825" y="262890"/>
                </a:lnTo>
                <a:lnTo>
                  <a:pt x="124651" y="266700"/>
                </a:lnTo>
                <a:lnTo>
                  <a:pt x="111041" y="274320"/>
                </a:lnTo>
                <a:lnTo>
                  <a:pt x="36516" y="312891"/>
                </a:lnTo>
                <a:lnTo>
                  <a:pt x="0" y="3314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1"/>
          <p:cNvSpPr/>
          <p:nvPr/>
        </p:nvSpPr>
        <p:spPr>
          <a:xfrm>
            <a:off x="5589271" y="4754879"/>
            <a:ext cx="777239" cy="537012"/>
          </a:xfrm>
          <a:custGeom>
            <a:avLst/>
            <a:gdLst/>
            <a:ahLst/>
            <a:cxnLst/>
            <a:rect l="0" t="0" r="0" b="0"/>
            <a:pathLst>
              <a:path w="777239" h="537012">
                <a:moveTo>
                  <a:pt x="11429" y="0"/>
                </a:moveTo>
                <a:lnTo>
                  <a:pt x="21270" y="0"/>
                </a:lnTo>
                <a:lnTo>
                  <a:pt x="21800" y="1271"/>
                </a:lnTo>
                <a:lnTo>
                  <a:pt x="22649" y="15820"/>
                </a:lnTo>
                <a:lnTo>
                  <a:pt x="22855" y="63133"/>
                </a:lnTo>
                <a:lnTo>
                  <a:pt x="21586" y="73839"/>
                </a:lnTo>
                <a:lnTo>
                  <a:pt x="19470" y="86056"/>
                </a:lnTo>
                <a:lnTo>
                  <a:pt x="16790" y="99281"/>
                </a:lnTo>
                <a:lnTo>
                  <a:pt x="15002" y="116987"/>
                </a:lnTo>
                <a:lnTo>
                  <a:pt x="13811" y="137682"/>
                </a:lnTo>
                <a:lnTo>
                  <a:pt x="11899" y="198365"/>
                </a:lnTo>
                <a:lnTo>
                  <a:pt x="11470" y="241270"/>
                </a:lnTo>
                <a:lnTo>
                  <a:pt x="11429" y="366794"/>
                </a:lnTo>
                <a:lnTo>
                  <a:pt x="10159" y="379149"/>
                </a:lnTo>
                <a:lnTo>
                  <a:pt x="3574" y="431393"/>
                </a:lnTo>
                <a:lnTo>
                  <a:pt x="2382" y="442535"/>
                </a:lnTo>
                <a:lnTo>
                  <a:pt x="1587" y="451234"/>
                </a:lnTo>
                <a:lnTo>
                  <a:pt x="705" y="467672"/>
                </a:lnTo>
                <a:lnTo>
                  <a:pt x="208" y="487820"/>
                </a:lnTo>
                <a:lnTo>
                  <a:pt x="0" y="534934"/>
                </a:lnTo>
                <a:lnTo>
                  <a:pt x="2539" y="535693"/>
                </a:lnTo>
                <a:lnTo>
                  <a:pt x="25749" y="537011"/>
                </a:lnTo>
                <a:lnTo>
                  <a:pt x="37266" y="533735"/>
                </a:lnTo>
                <a:lnTo>
                  <a:pt x="49582" y="529316"/>
                </a:lnTo>
                <a:lnTo>
                  <a:pt x="66196" y="525558"/>
                </a:lnTo>
                <a:lnTo>
                  <a:pt x="84029" y="520178"/>
                </a:lnTo>
                <a:lnTo>
                  <a:pt x="108272" y="515502"/>
                </a:lnTo>
                <a:lnTo>
                  <a:pt x="127612" y="513421"/>
                </a:lnTo>
                <a:lnTo>
                  <a:pt x="159586" y="508435"/>
                </a:lnTo>
                <a:lnTo>
                  <a:pt x="173700" y="506597"/>
                </a:lnTo>
                <a:lnTo>
                  <a:pt x="196156" y="504554"/>
                </a:lnTo>
                <a:lnTo>
                  <a:pt x="214603" y="503646"/>
                </a:lnTo>
                <a:lnTo>
                  <a:pt x="236348" y="501973"/>
                </a:lnTo>
                <a:lnTo>
                  <a:pt x="271413" y="496996"/>
                </a:lnTo>
                <a:lnTo>
                  <a:pt x="288891" y="495161"/>
                </a:lnTo>
                <a:lnTo>
                  <a:pt x="305624" y="493937"/>
                </a:lnTo>
                <a:lnTo>
                  <a:pt x="321859" y="493122"/>
                </a:lnTo>
                <a:lnTo>
                  <a:pt x="360218" y="492216"/>
                </a:lnTo>
                <a:lnTo>
                  <a:pt x="695207" y="491490"/>
                </a:lnTo>
                <a:lnTo>
                  <a:pt x="709454" y="494877"/>
                </a:lnTo>
                <a:lnTo>
                  <a:pt x="728367" y="500537"/>
                </a:lnTo>
                <a:lnTo>
                  <a:pt x="748788" y="502214"/>
                </a:lnTo>
                <a:lnTo>
                  <a:pt x="777238" y="5029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2"/>
          <p:cNvSpPr/>
          <p:nvPr/>
        </p:nvSpPr>
        <p:spPr>
          <a:xfrm>
            <a:off x="6183629" y="5132589"/>
            <a:ext cx="342122" cy="239512"/>
          </a:xfrm>
          <a:custGeom>
            <a:avLst/>
            <a:gdLst/>
            <a:ahLst/>
            <a:cxnLst/>
            <a:rect l="0" t="0" r="0" b="0"/>
            <a:pathLst>
              <a:path w="342122" h="239512">
                <a:moveTo>
                  <a:pt x="0" y="45200"/>
                </a:moveTo>
                <a:lnTo>
                  <a:pt x="0" y="33065"/>
                </a:lnTo>
                <a:lnTo>
                  <a:pt x="1271" y="29490"/>
                </a:lnTo>
                <a:lnTo>
                  <a:pt x="3387" y="27107"/>
                </a:lnTo>
                <a:lnTo>
                  <a:pt x="6068" y="25518"/>
                </a:lnTo>
                <a:lnTo>
                  <a:pt x="7856" y="23189"/>
                </a:lnTo>
                <a:lnTo>
                  <a:pt x="9047" y="20366"/>
                </a:lnTo>
                <a:lnTo>
                  <a:pt x="9842" y="17214"/>
                </a:lnTo>
                <a:lnTo>
                  <a:pt x="11641" y="15113"/>
                </a:lnTo>
                <a:lnTo>
                  <a:pt x="14112" y="13712"/>
                </a:lnTo>
                <a:lnTo>
                  <a:pt x="17028" y="12778"/>
                </a:lnTo>
                <a:lnTo>
                  <a:pt x="23655" y="8354"/>
                </a:lnTo>
                <a:lnTo>
                  <a:pt x="27200" y="5396"/>
                </a:lnTo>
                <a:lnTo>
                  <a:pt x="33374" y="3424"/>
                </a:lnTo>
                <a:lnTo>
                  <a:pt x="41299" y="2110"/>
                </a:lnTo>
                <a:lnTo>
                  <a:pt x="50393" y="1233"/>
                </a:lnTo>
                <a:lnTo>
                  <a:pt x="64075" y="649"/>
                </a:lnTo>
                <a:lnTo>
                  <a:pt x="99599" y="0"/>
                </a:lnTo>
                <a:lnTo>
                  <a:pt x="115929" y="1097"/>
                </a:lnTo>
                <a:lnTo>
                  <a:pt x="130627" y="3098"/>
                </a:lnTo>
                <a:lnTo>
                  <a:pt x="144234" y="5702"/>
                </a:lnTo>
                <a:lnTo>
                  <a:pt x="172901" y="11982"/>
                </a:lnTo>
                <a:lnTo>
                  <a:pt x="187657" y="15435"/>
                </a:lnTo>
                <a:lnTo>
                  <a:pt x="198765" y="17737"/>
                </a:lnTo>
                <a:lnTo>
                  <a:pt x="207440" y="19272"/>
                </a:lnTo>
                <a:lnTo>
                  <a:pt x="214494" y="20294"/>
                </a:lnTo>
                <a:lnTo>
                  <a:pt x="220466" y="20977"/>
                </a:lnTo>
                <a:lnTo>
                  <a:pt x="230488" y="21734"/>
                </a:lnTo>
                <a:lnTo>
                  <a:pt x="234939" y="23206"/>
                </a:lnTo>
                <a:lnTo>
                  <a:pt x="243271" y="28229"/>
                </a:lnTo>
                <a:lnTo>
                  <a:pt x="251207" y="31307"/>
                </a:lnTo>
                <a:lnTo>
                  <a:pt x="258968" y="32676"/>
                </a:lnTo>
                <a:lnTo>
                  <a:pt x="266651" y="33284"/>
                </a:lnTo>
                <a:lnTo>
                  <a:pt x="270477" y="34716"/>
                </a:lnTo>
                <a:lnTo>
                  <a:pt x="278116" y="39694"/>
                </a:lnTo>
                <a:lnTo>
                  <a:pt x="283201" y="42800"/>
                </a:lnTo>
                <a:lnTo>
                  <a:pt x="289130" y="46140"/>
                </a:lnTo>
                <a:lnTo>
                  <a:pt x="304763" y="54558"/>
                </a:lnTo>
                <a:lnTo>
                  <a:pt x="319606" y="62084"/>
                </a:lnTo>
                <a:lnTo>
                  <a:pt x="329584" y="65404"/>
                </a:lnTo>
                <a:lnTo>
                  <a:pt x="334023" y="66290"/>
                </a:lnTo>
                <a:lnTo>
                  <a:pt x="336983" y="68150"/>
                </a:lnTo>
                <a:lnTo>
                  <a:pt x="338955" y="70660"/>
                </a:lnTo>
                <a:lnTo>
                  <a:pt x="342121" y="77746"/>
                </a:lnTo>
                <a:lnTo>
                  <a:pt x="341111" y="79597"/>
                </a:lnTo>
                <a:lnTo>
                  <a:pt x="336601" y="85041"/>
                </a:lnTo>
                <a:lnTo>
                  <a:pt x="326978" y="91694"/>
                </a:lnTo>
                <a:lnTo>
                  <a:pt x="320856" y="95246"/>
                </a:lnTo>
                <a:lnTo>
                  <a:pt x="316773" y="98885"/>
                </a:lnTo>
                <a:lnTo>
                  <a:pt x="314053" y="102580"/>
                </a:lnTo>
                <a:lnTo>
                  <a:pt x="312239" y="106313"/>
                </a:lnTo>
                <a:lnTo>
                  <a:pt x="307219" y="111342"/>
                </a:lnTo>
                <a:lnTo>
                  <a:pt x="300063" y="117235"/>
                </a:lnTo>
                <a:lnTo>
                  <a:pt x="291482" y="123704"/>
                </a:lnTo>
                <a:lnTo>
                  <a:pt x="284491" y="130556"/>
                </a:lnTo>
                <a:lnTo>
                  <a:pt x="278561" y="137664"/>
                </a:lnTo>
                <a:lnTo>
                  <a:pt x="273338" y="144943"/>
                </a:lnTo>
                <a:lnTo>
                  <a:pt x="266045" y="152335"/>
                </a:lnTo>
                <a:lnTo>
                  <a:pt x="257373" y="159804"/>
                </a:lnTo>
                <a:lnTo>
                  <a:pt x="247783" y="167323"/>
                </a:lnTo>
                <a:lnTo>
                  <a:pt x="240118" y="172335"/>
                </a:lnTo>
                <a:lnTo>
                  <a:pt x="233739" y="175677"/>
                </a:lnTo>
                <a:lnTo>
                  <a:pt x="228217" y="177905"/>
                </a:lnTo>
                <a:lnTo>
                  <a:pt x="221995" y="181930"/>
                </a:lnTo>
                <a:lnTo>
                  <a:pt x="215306" y="187154"/>
                </a:lnTo>
                <a:lnTo>
                  <a:pt x="208308" y="193176"/>
                </a:lnTo>
                <a:lnTo>
                  <a:pt x="203642" y="198461"/>
                </a:lnTo>
                <a:lnTo>
                  <a:pt x="200531" y="203254"/>
                </a:lnTo>
                <a:lnTo>
                  <a:pt x="198458" y="207720"/>
                </a:lnTo>
                <a:lnTo>
                  <a:pt x="194535" y="211966"/>
                </a:lnTo>
                <a:lnTo>
                  <a:pt x="189380" y="216068"/>
                </a:lnTo>
                <a:lnTo>
                  <a:pt x="183404" y="220072"/>
                </a:lnTo>
                <a:lnTo>
                  <a:pt x="176880" y="222742"/>
                </a:lnTo>
                <a:lnTo>
                  <a:pt x="169990" y="224521"/>
                </a:lnTo>
                <a:lnTo>
                  <a:pt x="162857" y="225708"/>
                </a:lnTo>
                <a:lnTo>
                  <a:pt x="156832" y="226499"/>
                </a:lnTo>
                <a:lnTo>
                  <a:pt x="146750" y="227378"/>
                </a:lnTo>
                <a:lnTo>
                  <a:pt x="142283" y="228882"/>
                </a:lnTo>
                <a:lnTo>
                  <a:pt x="133934" y="233940"/>
                </a:lnTo>
                <a:lnTo>
                  <a:pt x="125730" y="2395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3"/>
          <p:cNvSpPr/>
          <p:nvPr/>
        </p:nvSpPr>
        <p:spPr>
          <a:xfrm>
            <a:off x="5463540" y="4687025"/>
            <a:ext cx="262890" cy="193585"/>
          </a:xfrm>
          <a:custGeom>
            <a:avLst/>
            <a:gdLst/>
            <a:ahLst/>
            <a:cxnLst/>
            <a:rect l="0" t="0" r="0" b="0"/>
            <a:pathLst>
              <a:path w="262890" h="193585">
                <a:moveTo>
                  <a:pt x="0" y="193584"/>
                </a:moveTo>
                <a:lnTo>
                  <a:pt x="9841" y="193584"/>
                </a:lnTo>
                <a:lnTo>
                  <a:pt x="10370" y="192314"/>
                </a:lnTo>
                <a:lnTo>
                  <a:pt x="10959" y="187517"/>
                </a:lnTo>
                <a:lnTo>
                  <a:pt x="12386" y="185729"/>
                </a:lnTo>
                <a:lnTo>
                  <a:pt x="14607" y="184538"/>
                </a:lnTo>
                <a:lnTo>
                  <a:pt x="17358" y="183743"/>
                </a:lnTo>
                <a:lnTo>
                  <a:pt x="19192" y="181944"/>
                </a:lnTo>
                <a:lnTo>
                  <a:pt x="20414" y="179474"/>
                </a:lnTo>
                <a:lnTo>
                  <a:pt x="21229" y="176557"/>
                </a:lnTo>
                <a:lnTo>
                  <a:pt x="23043" y="172073"/>
                </a:lnTo>
                <a:lnTo>
                  <a:pt x="25522" y="166543"/>
                </a:lnTo>
                <a:lnTo>
                  <a:pt x="31662" y="153626"/>
                </a:lnTo>
                <a:lnTo>
                  <a:pt x="38625" y="139419"/>
                </a:lnTo>
                <a:lnTo>
                  <a:pt x="42260" y="133344"/>
                </a:lnTo>
                <a:lnTo>
                  <a:pt x="45953" y="128024"/>
                </a:lnTo>
                <a:lnTo>
                  <a:pt x="49685" y="123208"/>
                </a:lnTo>
                <a:lnTo>
                  <a:pt x="52173" y="118727"/>
                </a:lnTo>
                <a:lnTo>
                  <a:pt x="53832" y="114469"/>
                </a:lnTo>
                <a:lnTo>
                  <a:pt x="54938" y="110361"/>
                </a:lnTo>
                <a:lnTo>
                  <a:pt x="56945" y="106352"/>
                </a:lnTo>
                <a:lnTo>
                  <a:pt x="59553" y="102409"/>
                </a:lnTo>
                <a:lnTo>
                  <a:pt x="62562" y="98511"/>
                </a:lnTo>
                <a:lnTo>
                  <a:pt x="65838" y="93372"/>
                </a:lnTo>
                <a:lnTo>
                  <a:pt x="69292" y="87406"/>
                </a:lnTo>
                <a:lnTo>
                  <a:pt x="76516" y="74004"/>
                </a:lnTo>
                <a:lnTo>
                  <a:pt x="95291" y="37181"/>
                </a:lnTo>
                <a:lnTo>
                  <a:pt x="100357" y="30895"/>
                </a:lnTo>
                <a:lnTo>
                  <a:pt x="106275" y="25435"/>
                </a:lnTo>
                <a:lnTo>
                  <a:pt x="112759" y="20525"/>
                </a:lnTo>
                <a:lnTo>
                  <a:pt x="118353" y="15981"/>
                </a:lnTo>
                <a:lnTo>
                  <a:pt x="123352" y="11682"/>
                </a:lnTo>
                <a:lnTo>
                  <a:pt x="127955" y="7546"/>
                </a:lnTo>
                <a:lnTo>
                  <a:pt x="132293" y="4789"/>
                </a:lnTo>
                <a:lnTo>
                  <a:pt x="140500" y="1725"/>
                </a:lnTo>
                <a:lnTo>
                  <a:pt x="146192" y="0"/>
                </a:lnTo>
                <a:lnTo>
                  <a:pt x="148262" y="1029"/>
                </a:lnTo>
                <a:lnTo>
                  <a:pt x="153947" y="5557"/>
                </a:lnTo>
                <a:lnTo>
                  <a:pt x="157241" y="7273"/>
                </a:lnTo>
                <a:lnTo>
                  <a:pt x="164288" y="9179"/>
                </a:lnTo>
                <a:lnTo>
                  <a:pt x="166675" y="10958"/>
                </a:lnTo>
                <a:lnTo>
                  <a:pt x="168267" y="13413"/>
                </a:lnTo>
                <a:lnTo>
                  <a:pt x="169328" y="16320"/>
                </a:lnTo>
                <a:lnTo>
                  <a:pt x="172575" y="19528"/>
                </a:lnTo>
                <a:lnTo>
                  <a:pt x="177280" y="22937"/>
                </a:lnTo>
                <a:lnTo>
                  <a:pt x="182957" y="26479"/>
                </a:lnTo>
                <a:lnTo>
                  <a:pt x="188011" y="31381"/>
                </a:lnTo>
                <a:lnTo>
                  <a:pt x="192651" y="37189"/>
                </a:lnTo>
                <a:lnTo>
                  <a:pt x="197014" y="43601"/>
                </a:lnTo>
                <a:lnTo>
                  <a:pt x="201192" y="47875"/>
                </a:lnTo>
                <a:lnTo>
                  <a:pt x="205248" y="50725"/>
                </a:lnTo>
                <a:lnTo>
                  <a:pt x="209222" y="52625"/>
                </a:lnTo>
                <a:lnTo>
                  <a:pt x="213141" y="56431"/>
                </a:lnTo>
                <a:lnTo>
                  <a:pt x="217024" y="61509"/>
                </a:lnTo>
                <a:lnTo>
                  <a:pt x="220882" y="67434"/>
                </a:lnTo>
                <a:lnTo>
                  <a:pt x="224725" y="71384"/>
                </a:lnTo>
                <a:lnTo>
                  <a:pt x="228556" y="74018"/>
                </a:lnTo>
                <a:lnTo>
                  <a:pt x="232381" y="75773"/>
                </a:lnTo>
                <a:lnTo>
                  <a:pt x="237470" y="80754"/>
                </a:lnTo>
                <a:lnTo>
                  <a:pt x="243403" y="87884"/>
                </a:lnTo>
                <a:lnTo>
                  <a:pt x="262889" y="1135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4"/>
          <p:cNvSpPr/>
          <p:nvPr/>
        </p:nvSpPr>
        <p:spPr>
          <a:xfrm>
            <a:off x="5566409" y="5086362"/>
            <a:ext cx="170210" cy="194298"/>
          </a:xfrm>
          <a:custGeom>
            <a:avLst/>
            <a:gdLst/>
            <a:ahLst/>
            <a:cxnLst/>
            <a:rect l="0" t="0" r="0" b="0"/>
            <a:pathLst>
              <a:path w="170210" h="194298">
                <a:moveTo>
                  <a:pt x="0" y="11417"/>
                </a:moveTo>
                <a:lnTo>
                  <a:pt x="18204" y="11417"/>
                </a:lnTo>
                <a:lnTo>
                  <a:pt x="27376" y="10147"/>
                </a:lnTo>
                <a:lnTo>
                  <a:pt x="37301" y="8031"/>
                </a:lnTo>
                <a:lnTo>
                  <a:pt x="47728" y="5350"/>
                </a:lnTo>
                <a:lnTo>
                  <a:pt x="59759" y="3562"/>
                </a:lnTo>
                <a:lnTo>
                  <a:pt x="72859" y="2370"/>
                </a:lnTo>
                <a:lnTo>
                  <a:pt x="86673" y="1576"/>
                </a:lnTo>
                <a:lnTo>
                  <a:pt x="115568" y="694"/>
                </a:lnTo>
                <a:lnTo>
                  <a:pt x="170209" y="0"/>
                </a:lnTo>
                <a:lnTo>
                  <a:pt x="169353" y="6346"/>
                </a:lnTo>
                <a:lnTo>
                  <a:pt x="165015" y="30330"/>
                </a:lnTo>
                <a:lnTo>
                  <a:pt x="163350" y="45616"/>
                </a:lnTo>
                <a:lnTo>
                  <a:pt x="162240" y="62157"/>
                </a:lnTo>
                <a:lnTo>
                  <a:pt x="161501" y="79533"/>
                </a:lnTo>
                <a:lnTo>
                  <a:pt x="159737" y="93658"/>
                </a:lnTo>
                <a:lnTo>
                  <a:pt x="157292" y="105614"/>
                </a:lnTo>
                <a:lnTo>
                  <a:pt x="154391" y="116125"/>
                </a:lnTo>
                <a:lnTo>
                  <a:pt x="152457" y="125673"/>
                </a:lnTo>
                <a:lnTo>
                  <a:pt x="151169" y="134578"/>
                </a:lnTo>
                <a:lnTo>
                  <a:pt x="150309" y="143054"/>
                </a:lnTo>
                <a:lnTo>
                  <a:pt x="148466" y="152515"/>
                </a:lnTo>
                <a:lnTo>
                  <a:pt x="145968" y="162633"/>
                </a:lnTo>
                <a:lnTo>
                  <a:pt x="137161" y="19429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5"/>
          <p:cNvSpPr/>
          <p:nvPr/>
        </p:nvSpPr>
        <p:spPr>
          <a:xfrm>
            <a:off x="7395209" y="5246369"/>
            <a:ext cx="502921" cy="388621"/>
          </a:xfrm>
          <a:custGeom>
            <a:avLst/>
            <a:gdLst/>
            <a:ahLst/>
            <a:cxnLst/>
            <a:rect l="0" t="0" r="0" b="0"/>
            <a:pathLst>
              <a:path w="502921" h="388621">
                <a:moveTo>
                  <a:pt x="0" y="0"/>
                </a:moveTo>
                <a:lnTo>
                  <a:pt x="12137" y="0"/>
                </a:lnTo>
                <a:lnTo>
                  <a:pt x="16981" y="1270"/>
                </a:lnTo>
                <a:lnTo>
                  <a:pt x="25751" y="6068"/>
                </a:lnTo>
                <a:lnTo>
                  <a:pt x="33677" y="10395"/>
                </a:lnTo>
                <a:lnTo>
                  <a:pt x="56032" y="21977"/>
                </a:lnTo>
                <a:lnTo>
                  <a:pt x="67835" y="28621"/>
                </a:lnTo>
                <a:lnTo>
                  <a:pt x="79513" y="35591"/>
                </a:lnTo>
                <a:lnTo>
                  <a:pt x="91109" y="42778"/>
                </a:lnTo>
                <a:lnTo>
                  <a:pt x="102649" y="51378"/>
                </a:lnTo>
                <a:lnTo>
                  <a:pt x="114153" y="60922"/>
                </a:lnTo>
                <a:lnTo>
                  <a:pt x="125632" y="71095"/>
                </a:lnTo>
                <a:lnTo>
                  <a:pt x="145160" y="89171"/>
                </a:lnTo>
                <a:lnTo>
                  <a:pt x="153924" y="97548"/>
                </a:lnTo>
                <a:lnTo>
                  <a:pt x="164846" y="106942"/>
                </a:lnTo>
                <a:lnTo>
                  <a:pt x="177207" y="117015"/>
                </a:lnTo>
                <a:lnTo>
                  <a:pt x="190528" y="127540"/>
                </a:lnTo>
                <a:lnTo>
                  <a:pt x="200679" y="137097"/>
                </a:lnTo>
                <a:lnTo>
                  <a:pt x="208716" y="146008"/>
                </a:lnTo>
                <a:lnTo>
                  <a:pt x="215345" y="154489"/>
                </a:lnTo>
                <a:lnTo>
                  <a:pt x="226114" y="163953"/>
                </a:lnTo>
                <a:lnTo>
                  <a:pt x="239642" y="174072"/>
                </a:lnTo>
                <a:lnTo>
                  <a:pt x="255011" y="184628"/>
                </a:lnTo>
                <a:lnTo>
                  <a:pt x="267798" y="195476"/>
                </a:lnTo>
                <a:lnTo>
                  <a:pt x="278862" y="206517"/>
                </a:lnTo>
                <a:lnTo>
                  <a:pt x="288778" y="217688"/>
                </a:lnTo>
                <a:lnTo>
                  <a:pt x="299199" y="227676"/>
                </a:lnTo>
                <a:lnTo>
                  <a:pt x="309956" y="236874"/>
                </a:lnTo>
                <a:lnTo>
                  <a:pt x="320937" y="245546"/>
                </a:lnTo>
                <a:lnTo>
                  <a:pt x="329528" y="252598"/>
                </a:lnTo>
                <a:lnTo>
                  <a:pt x="342461" y="263819"/>
                </a:lnTo>
                <a:lnTo>
                  <a:pt x="350227" y="269860"/>
                </a:lnTo>
                <a:lnTo>
                  <a:pt x="359215" y="276426"/>
                </a:lnTo>
                <a:lnTo>
                  <a:pt x="369017" y="283345"/>
                </a:lnTo>
                <a:lnTo>
                  <a:pt x="383295" y="294418"/>
                </a:lnTo>
                <a:lnTo>
                  <a:pt x="388880" y="299149"/>
                </a:lnTo>
                <a:lnTo>
                  <a:pt x="427080" y="330078"/>
                </a:lnTo>
                <a:lnTo>
                  <a:pt x="438390" y="338162"/>
                </a:lnTo>
                <a:lnTo>
                  <a:pt x="447200" y="343552"/>
                </a:lnTo>
                <a:lnTo>
                  <a:pt x="460376" y="350810"/>
                </a:lnTo>
                <a:lnTo>
                  <a:pt x="470465" y="358269"/>
                </a:lnTo>
                <a:lnTo>
                  <a:pt x="482569" y="365817"/>
                </a:lnTo>
                <a:lnTo>
                  <a:pt x="501134" y="376192"/>
                </a:lnTo>
                <a:lnTo>
                  <a:pt x="502920" y="388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6"/>
          <p:cNvSpPr/>
          <p:nvPr/>
        </p:nvSpPr>
        <p:spPr>
          <a:xfrm>
            <a:off x="7852409" y="5589269"/>
            <a:ext cx="1040132" cy="80011"/>
          </a:xfrm>
          <a:custGeom>
            <a:avLst/>
            <a:gdLst/>
            <a:ahLst/>
            <a:cxnLst/>
            <a:rect l="0" t="0" r="0" b="0"/>
            <a:pathLst>
              <a:path w="1040132" h="80011">
                <a:moveTo>
                  <a:pt x="0" y="80010"/>
                </a:moveTo>
                <a:lnTo>
                  <a:pt x="6068" y="80010"/>
                </a:lnTo>
                <a:lnTo>
                  <a:pt x="7856" y="78740"/>
                </a:lnTo>
                <a:lnTo>
                  <a:pt x="9047" y="76624"/>
                </a:lnTo>
                <a:lnTo>
                  <a:pt x="9842" y="73943"/>
                </a:lnTo>
                <a:lnTo>
                  <a:pt x="11641" y="73426"/>
                </a:lnTo>
                <a:lnTo>
                  <a:pt x="14111" y="74350"/>
                </a:lnTo>
                <a:lnTo>
                  <a:pt x="17027" y="76237"/>
                </a:lnTo>
                <a:lnTo>
                  <a:pt x="37202" y="74947"/>
                </a:lnTo>
                <a:lnTo>
                  <a:pt x="51471" y="72824"/>
                </a:lnTo>
                <a:lnTo>
                  <a:pt x="70713" y="70467"/>
                </a:lnTo>
                <a:lnTo>
                  <a:pt x="95459" y="69139"/>
                </a:lnTo>
                <a:lnTo>
                  <a:pt x="137954" y="68691"/>
                </a:lnTo>
                <a:lnTo>
                  <a:pt x="156740" y="67384"/>
                </a:lnTo>
                <a:lnTo>
                  <a:pt x="208092" y="62546"/>
                </a:lnTo>
                <a:lnTo>
                  <a:pt x="228898" y="59477"/>
                </a:lnTo>
                <a:lnTo>
                  <a:pt x="245309" y="56161"/>
                </a:lnTo>
                <a:lnTo>
                  <a:pt x="258790" y="52681"/>
                </a:lnTo>
                <a:lnTo>
                  <a:pt x="270316" y="50361"/>
                </a:lnTo>
                <a:lnTo>
                  <a:pt x="280541" y="48814"/>
                </a:lnTo>
                <a:lnTo>
                  <a:pt x="307067" y="46637"/>
                </a:lnTo>
                <a:lnTo>
                  <a:pt x="325704" y="44858"/>
                </a:lnTo>
                <a:lnTo>
                  <a:pt x="337787" y="42605"/>
                </a:lnTo>
                <a:lnTo>
                  <a:pt x="350921" y="39834"/>
                </a:lnTo>
                <a:lnTo>
                  <a:pt x="364757" y="37986"/>
                </a:lnTo>
                <a:lnTo>
                  <a:pt x="393678" y="35933"/>
                </a:lnTo>
                <a:lnTo>
                  <a:pt x="408503" y="34115"/>
                </a:lnTo>
                <a:lnTo>
                  <a:pt x="423465" y="31634"/>
                </a:lnTo>
                <a:lnTo>
                  <a:pt x="438520" y="28709"/>
                </a:lnTo>
                <a:lnTo>
                  <a:pt x="454907" y="26760"/>
                </a:lnTo>
                <a:lnTo>
                  <a:pt x="472182" y="25460"/>
                </a:lnTo>
                <a:lnTo>
                  <a:pt x="490048" y="24593"/>
                </a:lnTo>
                <a:lnTo>
                  <a:pt x="523446" y="23631"/>
                </a:lnTo>
                <a:lnTo>
                  <a:pt x="552682" y="21933"/>
                </a:lnTo>
                <a:lnTo>
                  <a:pt x="564036" y="19702"/>
                </a:lnTo>
                <a:lnTo>
                  <a:pt x="574144" y="16945"/>
                </a:lnTo>
                <a:lnTo>
                  <a:pt x="585963" y="15107"/>
                </a:lnTo>
                <a:lnTo>
                  <a:pt x="612642" y="13064"/>
                </a:lnTo>
                <a:lnTo>
                  <a:pt x="641433" y="12156"/>
                </a:lnTo>
                <a:lnTo>
                  <a:pt x="724863" y="11473"/>
                </a:lnTo>
                <a:lnTo>
                  <a:pt x="913128" y="11431"/>
                </a:lnTo>
                <a:lnTo>
                  <a:pt x="924982" y="10160"/>
                </a:lnTo>
                <a:lnTo>
                  <a:pt x="936695" y="8044"/>
                </a:lnTo>
                <a:lnTo>
                  <a:pt x="948314" y="5363"/>
                </a:lnTo>
                <a:lnTo>
                  <a:pt x="959869" y="3576"/>
                </a:lnTo>
                <a:lnTo>
                  <a:pt x="971383" y="2384"/>
                </a:lnTo>
                <a:lnTo>
                  <a:pt x="10401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7"/>
          <p:cNvSpPr/>
          <p:nvPr/>
        </p:nvSpPr>
        <p:spPr>
          <a:xfrm>
            <a:off x="8645924" y="5520689"/>
            <a:ext cx="291611" cy="228601"/>
          </a:xfrm>
          <a:custGeom>
            <a:avLst/>
            <a:gdLst/>
            <a:ahLst/>
            <a:cxnLst/>
            <a:rect l="0" t="0" r="0" b="0"/>
            <a:pathLst>
              <a:path w="291611" h="228601">
                <a:moveTo>
                  <a:pt x="6585" y="0"/>
                </a:moveTo>
                <a:lnTo>
                  <a:pt x="0" y="0"/>
                </a:lnTo>
                <a:lnTo>
                  <a:pt x="103099" y="0"/>
                </a:lnTo>
                <a:lnTo>
                  <a:pt x="124267" y="1270"/>
                </a:lnTo>
                <a:lnTo>
                  <a:pt x="142190" y="3387"/>
                </a:lnTo>
                <a:lnTo>
                  <a:pt x="157948" y="6068"/>
                </a:lnTo>
                <a:lnTo>
                  <a:pt x="173534" y="7855"/>
                </a:lnTo>
                <a:lnTo>
                  <a:pt x="189005" y="9047"/>
                </a:lnTo>
                <a:lnTo>
                  <a:pt x="224889" y="10724"/>
                </a:lnTo>
                <a:lnTo>
                  <a:pt x="232131" y="10959"/>
                </a:lnTo>
                <a:lnTo>
                  <a:pt x="239500" y="12386"/>
                </a:lnTo>
                <a:lnTo>
                  <a:pt x="246951" y="14608"/>
                </a:lnTo>
                <a:lnTo>
                  <a:pt x="254459" y="17359"/>
                </a:lnTo>
                <a:lnTo>
                  <a:pt x="260735" y="19193"/>
                </a:lnTo>
                <a:lnTo>
                  <a:pt x="266188" y="20415"/>
                </a:lnTo>
                <a:lnTo>
                  <a:pt x="271094" y="21230"/>
                </a:lnTo>
                <a:lnTo>
                  <a:pt x="279931" y="25522"/>
                </a:lnTo>
                <a:lnTo>
                  <a:pt x="291610" y="33777"/>
                </a:lnTo>
                <a:lnTo>
                  <a:pt x="288626" y="40836"/>
                </a:lnTo>
                <a:lnTo>
                  <a:pt x="282431" y="53928"/>
                </a:lnTo>
                <a:lnTo>
                  <a:pt x="274810" y="59105"/>
                </a:lnTo>
                <a:lnTo>
                  <a:pt x="269221" y="62263"/>
                </a:lnTo>
                <a:lnTo>
                  <a:pt x="264226" y="65639"/>
                </a:lnTo>
                <a:lnTo>
                  <a:pt x="255289" y="72776"/>
                </a:lnTo>
                <a:lnTo>
                  <a:pt x="252398" y="76458"/>
                </a:lnTo>
                <a:lnTo>
                  <a:pt x="250470" y="80182"/>
                </a:lnTo>
                <a:lnTo>
                  <a:pt x="249185" y="83935"/>
                </a:lnTo>
                <a:lnTo>
                  <a:pt x="245789" y="90247"/>
                </a:lnTo>
                <a:lnTo>
                  <a:pt x="240985" y="98264"/>
                </a:lnTo>
                <a:lnTo>
                  <a:pt x="235242" y="107420"/>
                </a:lnTo>
                <a:lnTo>
                  <a:pt x="226333" y="119874"/>
                </a:lnTo>
                <a:lnTo>
                  <a:pt x="202888" y="150644"/>
                </a:lnTo>
                <a:lnTo>
                  <a:pt x="193334" y="161390"/>
                </a:lnTo>
                <a:lnTo>
                  <a:pt x="185694" y="168553"/>
                </a:lnTo>
                <a:lnTo>
                  <a:pt x="179331" y="173329"/>
                </a:lnTo>
                <a:lnTo>
                  <a:pt x="172549" y="180323"/>
                </a:lnTo>
                <a:lnTo>
                  <a:pt x="165489" y="188795"/>
                </a:lnTo>
                <a:lnTo>
                  <a:pt x="158240" y="198253"/>
                </a:lnTo>
                <a:lnTo>
                  <a:pt x="153409" y="205829"/>
                </a:lnTo>
                <a:lnTo>
                  <a:pt x="150188" y="212149"/>
                </a:lnTo>
                <a:lnTo>
                  <a:pt x="143745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8"/>
          <p:cNvSpPr/>
          <p:nvPr/>
        </p:nvSpPr>
        <p:spPr>
          <a:xfrm>
            <a:off x="7315242" y="5223509"/>
            <a:ext cx="262849" cy="168888"/>
          </a:xfrm>
          <a:custGeom>
            <a:avLst/>
            <a:gdLst/>
            <a:ahLst/>
            <a:cxnLst/>
            <a:rect l="0" t="0" r="0" b="0"/>
            <a:pathLst>
              <a:path w="262849" h="168888">
                <a:moveTo>
                  <a:pt x="57108" y="0"/>
                </a:moveTo>
                <a:lnTo>
                  <a:pt x="51040" y="0"/>
                </a:lnTo>
                <a:lnTo>
                  <a:pt x="49252" y="1270"/>
                </a:lnTo>
                <a:lnTo>
                  <a:pt x="48061" y="3387"/>
                </a:lnTo>
                <a:lnTo>
                  <a:pt x="47266" y="6068"/>
                </a:lnTo>
                <a:lnTo>
                  <a:pt x="46737" y="9125"/>
                </a:lnTo>
                <a:lnTo>
                  <a:pt x="46383" y="12434"/>
                </a:lnTo>
                <a:lnTo>
                  <a:pt x="46148" y="15909"/>
                </a:lnTo>
                <a:lnTo>
                  <a:pt x="45991" y="19496"/>
                </a:lnTo>
                <a:lnTo>
                  <a:pt x="45817" y="26868"/>
                </a:lnTo>
                <a:lnTo>
                  <a:pt x="44501" y="31883"/>
                </a:lnTo>
                <a:lnTo>
                  <a:pt x="42353" y="37765"/>
                </a:lnTo>
                <a:lnTo>
                  <a:pt x="39651" y="44227"/>
                </a:lnTo>
                <a:lnTo>
                  <a:pt x="37850" y="49805"/>
                </a:lnTo>
                <a:lnTo>
                  <a:pt x="36649" y="54794"/>
                </a:lnTo>
                <a:lnTo>
                  <a:pt x="35848" y="59389"/>
                </a:lnTo>
                <a:lnTo>
                  <a:pt x="35315" y="67533"/>
                </a:lnTo>
                <a:lnTo>
                  <a:pt x="34959" y="78042"/>
                </a:lnTo>
                <a:lnTo>
                  <a:pt x="34389" y="119274"/>
                </a:lnTo>
                <a:lnTo>
                  <a:pt x="34260" y="168887"/>
                </a:lnTo>
                <a:lnTo>
                  <a:pt x="32986" y="168471"/>
                </a:lnTo>
                <a:lnTo>
                  <a:pt x="28184" y="164623"/>
                </a:lnTo>
                <a:lnTo>
                  <a:pt x="26395" y="161819"/>
                </a:lnTo>
                <a:lnTo>
                  <a:pt x="25202" y="158679"/>
                </a:lnTo>
                <a:lnTo>
                  <a:pt x="24407" y="155316"/>
                </a:lnTo>
                <a:lnTo>
                  <a:pt x="22607" y="151805"/>
                </a:lnTo>
                <a:lnTo>
                  <a:pt x="20138" y="148193"/>
                </a:lnTo>
                <a:lnTo>
                  <a:pt x="17221" y="144516"/>
                </a:lnTo>
                <a:lnTo>
                  <a:pt x="15276" y="139524"/>
                </a:lnTo>
                <a:lnTo>
                  <a:pt x="13980" y="133656"/>
                </a:lnTo>
                <a:lnTo>
                  <a:pt x="13116" y="127204"/>
                </a:lnTo>
                <a:lnTo>
                  <a:pt x="12540" y="119093"/>
                </a:lnTo>
                <a:lnTo>
                  <a:pt x="12155" y="109876"/>
                </a:lnTo>
                <a:lnTo>
                  <a:pt x="11899" y="99921"/>
                </a:lnTo>
                <a:lnTo>
                  <a:pt x="10459" y="92014"/>
                </a:lnTo>
                <a:lnTo>
                  <a:pt x="8228" y="85473"/>
                </a:lnTo>
                <a:lnTo>
                  <a:pt x="1592" y="71917"/>
                </a:lnTo>
                <a:lnTo>
                  <a:pt x="684" y="66677"/>
                </a:lnTo>
                <a:lnTo>
                  <a:pt x="442" y="63501"/>
                </a:lnTo>
                <a:lnTo>
                  <a:pt x="281" y="60114"/>
                </a:lnTo>
                <a:lnTo>
                  <a:pt x="101" y="52964"/>
                </a:lnTo>
                <a:lnTo>
                  <a:pt x="0" y="41799"/>
                </a:lnTo>
                <a:lnTo>
                  <a:pt x="1256" y="38026"/>
                </a:lnTo>
                <a:lnTo>
                  <a:pt x="3363" y="34241"/>
                </a:lnTo>
                <a:lnTo>
                  <a:pt x="9803" y="25109"/>
                </a:lnTo>
                <a:lnTo>
                  <a:pt x="17456" y="20473"/>
                </a:lnTo>
                <a:lnTo>
                  <a:pt x="23053" y="17459"/>
                </a:lnTo>
                <a:lnTo>
                  <a:pt x="34405" y="14179"/>
                </a:lnTo>
                <a:lnTo>
                  <a:pt x="49592" y="10723"/>
                </a:lnTo>
                <a:lnTo>
                  <a:pt x="67338" y="7149"/>
                </a:lnTo>
                <a:lnTo>
                  <a:pt x="89327" y="4766"/>
                </a:lnTo>
                <a:lnTo>
                  <a:pt x="114147" y="3177"/>
                </a:lnTo>
                <a:lnTo>
                  <a:pt x="140854" y="2118"/>
                </a:lnTo>
                <a:lnTo>
                  <a:pt x="165009" y="2682"/>
                </a:lnTo>
                <a:lnTo>
                  <a:pt x="187462" y="4328"/>
                </a:lnTo>
                <a:lnTo>
                  <a:pt x="238785" y="10028"/>
                </a:lnTo>
                <a:lnTo>
                  <a:pt x="244265" y="10495"/>
                </a:lnTo>
                <a:lnTo>
                  <a:pt x="249189" y="10807"/>
                </a:lnTo>
                <a:lnTo>
                  <a:pt x="262848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9"/>
          <p:cNvSpPr/>
          <p:nvPr/>
        </p:nvSpPr>
        <p:spPr>
          <a:xfrm>
            <a:off x="5474970" y="5852642"/>
            <a:ext cx="1988821" cy="68098"/>
          </a:xfrm>
          <a:custGeom>
            <a:avLst/>
            <a:gdLst/>
            <a:ahLst/>
            <a:cxnLst/>
            <a:rect l="0" t="0" r="0" b="0"/>
            <a:pathLst>
              <a:path w="1988821" h="68098">
                <a:moveTo>
                  <a:pt x="0" y="33808"/>
                </a:moveTo>
                <a:lnTo>
                  <a:pt x="12135" y="33808"/>
                </a:lnTo>
                <a:lnTo>
                  <a:pt x="16980" y="32538"/>
                </a:lnTo>
                <a:lnTo>
                  <a:pt x="21480" y="30421"/>
                </a:lnTo>
                <a:lnTo>
                  <a:pt x="25750" y="27740"/>
                </a:lnTo>
                <a:lnTo>
                  <a:pt x="29866" y="25952"/>
                </a:lnTo>
                <a:lnTo>
                  <a:pt x="37827" y="23966"/>
                </a:lnTo>
                <a:lnTo>
                  <a:pt x="97999" y="22386"/>
                </a:lnTo>
                <a:lnTo>
                  <a:pt x="318226" y="22377"/>
                </a:lnTo>
                <a:lnTo>
                  <a:pt x="323910" y="21108"/>
                </a:lnTo>
                <a:lnTo>
                  <a:pt x="328970" y="18991"/>
                </a:lnTo>
                <a:lnTo>
                  <a:pt x="333613" y="16310"/>
                </a:lnTo>
                <a:lnTo>
                  <a:pt x="343058" y="14522"/>
                </a:lnTo>
                <a:lnTo>
                  <a:pt x="370487" y="12536"/>
                </a:lnTo>
                <a:lnTo>
                  <a:pt x="397358" y="11418"/>
                </a:lnTo>
                <a:lnTo>
                  <a:pt x="412225" y="9992"/>
                </a:lnTo>
                <a:lnTo>
                  <a:pt x="455838" y="5019"/>
                </a:lnTo>
                <a:lnTo>
                  <a:pt x="485502" y="3185"/>
                </a:lnTo>
                <a:lnTo>
                  <a:pt x="555715" y="1148"/>
                </a:lnTo>
                <a:lnTo>
                  <a:pt x="691988" y="0"/>
                </a:lnTo>
                <a:lnTo>
                  <a:pt x="728025" y="1109"/>
                </a:lnTo>
                <a:lnTo>
                  <a:pt x="755860" y="3119"/>
                </a:lnTo>
                <a:lnTo>
                  <a:pt x="778226" y="5728"/>
                </a:lnTo>
                <a:lnTo>
                  <a:pt x="798218" y="7468"/>
                </a:lnTo>
                <a:lnTo>
                  <a:pt x="833977" y="9401"/>
                </a:lnTo>
                <a:lnTo>
                  <a:pt x="848084" y="11187"/>
                </a:lnTo>
                <a:lnTo>
                  <a:pt x="860030" y="13646"/>
                </a:lnTo>
                <a:lnTo>
                  <a:pt x="870533" y="16557"/>
                </a:lnTo>
                <a:lnTo>
                  <a:pt x="883885" y="18497"/>
                </a:lnTo>
                <a:lnTo>
                  <a:pt x="899137" y="19791"/>
                </a:lnTo>
                <a:lnTo>
                  <a:pt x="951037" y="21867"/>
                </a:lnTo>
                <a:lnTo>
                  <a:pt x="962955" y="23307"/>
                </a:lnTo>
                <a:lnTo>
                  <a:pt x="975980" y="25537"/>
                </a:lnTo>
                <a:lnTo>
                  <a:pt x="989743" y="28294"/>
                </a:lnTo>
                <a:lnTo>
                  <a:pt x="1002729" y="30131"/>
                </a:lnTo>
                <a:lnTo>
                  <a:pt x="1027317" y="32173"/>
                </a:lnTo>
                <a:lnTo>
                  <a:pt x="1040478" y="33988"/>
                </a:lnTo>
                <a:lnTo>
                  <a:pt x="1054332" y="36468"/>
                </a:lnTo>
                <a:lnTo>
                  <a:pt x="1068647" y="39391"/>
                </a:lnTo>
                <a:lnTo>
                  <a:pt x="1084542" y="41340"/>
                </a:lnTo>
                <a:lnTo>
                  <a:pt x="1101488" y="42639"/>
                </a:lnTo>
                <a:lnTo>
                  <a:pt x="1119135" y="43505"/>
                </a:lnTo>
                <a:lnTo>
                  <a:pt x="1172610" y="47854"/>
                </a:lnTo>
                <a:lnTo>
                  <a:pt x="1228549" y="52750"/>
                </a:lnTo>
                <a:lnTo>
                  <a:pt x="1261879" y="54927"/>
                </a:lnTo>
                <a:lnTo>
                  <a:pt x="1319025" y="55894"/>
                </a:lnTo>
                <a:lnTo>
                  <a:pt x="1544220" y="56654"/>
                </a:lnTo>
                <a:lnTo>
                  <a:pt x="1569230" y="55389"/>
                </a:lnTo>
                <a:lnTo>
                  <a:pt x="1596062" y="53275"/>
                </a:lnTo>
                <a:lnTo>
                  <a:pt x="1624112" y="50596"/>
                </a:lnTo>
                <a:lnTo>
                  <a:pt x="1649161" y="48809"/>
                </a:lnTo>
                <a:lnTo>
                  <a:pt x="1693927" y="46825"/>
                </a:lnTo>
                <a:lnTo>
                  <a:pt x="1714755" y="47566"/>
                </a:lnTo>
                <a:lnTo>
                  <a:pt x="1734989" y="49330"/>
                </a:lnTo>
                <a:lnTo>
                  <a:pt x="1769326" y="53406"/>
                </a:lnTo>
                <a:lnTo>
                  <a:pt x="1788820" y="55218"/>
                </a:lnTo>
                <a:lnTo>
                  <a:pt x="1848872" y="56476"/>
                </a:lnTo>
                <a:lnTo>
                  <a:pt x="1930414" y="56630"/>
                </a:lnTo>
                <a:lnTo>
                  <a:pt x="1943532" y="57913"/>
                </a:lnTo>
                <a:lnTo>
                  <a:pt x="1953548" y="60038"/>
                </a:lnTo>
                <a:lnTo>
                  <a:pt x="1970325" y="65709"/>
                </a:lnTo>
                <a:lnTo>
                  <a:pt x="1988820" y="6809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0"/>
          <p:cNvSpPr/>
          <p:nvPr/>
        </p:nvSpPr>
        <p:spPr>
          <a:xfrm>
            <a:off x="7315200" y="5806439"/>
            <a:ext cx="226494" cy="217171"/>
          </a:xfrm>
          <a:custGeom>
            <a:avLst/>
            <a:gdLst/>
            <a:ahLst/>
            <a:cxnLst/>
            <a:rect l="0" t="0" r="0" b="0"/>
            <a:pathLst>
              <a:path w="226494" h="217171">
                <a:moveTo>
                  <a:pt x="0" y="0"/>
                </a:moveTo>
                <a:lnTo>
                  <a:pt x="9841" y="9842"/>
                </a:lnTo>
                <a:lnTo>
                  <a:pt x="14110" y="10724"/>
                </a:lnTo>
                <a:lnTo>
                  <a:pt x="17026" y="10959"/>
                </a:lnTo>
                <a:lnTo>
                  <a:pt x="18971" y="12386"/>
                </a:lnTo>
                <a:lnTo>
                  <a:pt x="20267" y="14608"/>
                </a:lnTo>
                <a:lnTo>
                  <a:pt x="21132" y="17359"/>
                </a:lnTo>
                <a:lnTo>
                  <a:pt x="22977" y="19193"/>
                </a:lnTo>
                <a:lnTo>
                  <a:pt x="25479" y="20415"/>
                </a:lnTo>
                <a:lnTo>
                  <a:pt x="31643" y="21774"/>
                </a:lnTo>
                <a:lnTo>
                  <a:pt x="38617" y="22378"/>
                </a:lnTo>
                <a:lnTo>
                  <a:pt x="42254" y="23809"/>
                </a:lnTo>
                <a:lnTo>
                  <a:pt x="45949" y="26032"/>
                </a:lnTo>
                <a:lnTo>
                  <a:pt x="49683" y="28785"/>
                </a:lnTo>
                <a:lnTo>
                  <a:pt x="53441" y="30620"/>
                </a:lnTo>
                <a:lnTo>
                  <a:pt x="57218" y="31844"/>
                </a:lnTo>
                <a:lnTo>
                  <a:pt x="61005" y="32659"/>
                </a:lnTo>
                <a:lnTo>
                  <a:pt x="67340" y="33203"/>
                </a:lnTo>
                <a:lnTo>
                  <a:pt x="75373" y="33566"/>
                </a:lnTo>
                <a:lnTo>
                  <a:pt x="84539" y="33807"/>
                </a:lnTo>
                <a:lnTo>
                  <a:pt x="93189" y="35238"/>
                </a:lnTo>
                <a:lnTo>
                  <a:pt x="101496" y="37462"/>
                </a:lnTo>
                <a:lnTo>
                  <a:pt x="109573" y="40215"/>
                </a:lnTo>
                <a:lnTo>
                  <a:pt x="116229" y="42050"/>
                </a:lnTo>
                <a:lnTo>
                  <a:pt x="121935" y="43274"/>
                </a:lnTo>
                <a:lnTo>
                  <a:pt x="127010" y="44089"/>
                </a:lnTo>
                <a:lnTo>
                  <a:pt x="131664" y="44633"/>
                </a:lnTo>
                <a:lnTo>
                  <a:pt x="136035" y="44996"/>
                </a:lnTo>
                <a:lnTo>
                  <a:pt x="140220" y="45237"/>
                </a:lnTo>
                <a:lnTo>
                  <a:pt x="144280" y="46668"/>
                </a:lnTo>
                <a:lnTo>
                  <a:pt x="148256" y="48893"/>
                </a:lnTo>
                <a:lnTo>
                  <a:pt x="152177" y="51645"/>
                </a:lnTo>
                <a:lnTo>
                  <a:pt x="157332" y="53480"/>
                </a:lnTo>
                <a:lnTo>
                  <a:pt x="163307" y="54704"/>
                </a:lnTo>
                <a:lnTo>
                  <a:pt x="169832" y="55519"/>
                </a:lnTo>
                <a:lnTo>
                  <a:pt x="175451" y="57333"/>
                </a:lnTo>
                <a:lnTo>
                  <a:pt x="180467" y="59812"/>
                </a:lnTo>
                <a:lnTo>
                  <a:pt x="191575" y="66848"/>
                </a:lnTo>
                <a:lnTo>
                  <a:pt x="196481" y="67811"/>
                </a:lnTo>
                <a:lnTo>
                  <a:pt x="199567" y="68067"/>
                </a:lnTo>
                <a:lnTo>
                  <a:pt x="201624" y="69508"/>
                </a:lnTo>
                <a:lnTo>
                  <a:pt x="202996" y="71739"/>
                </a:lnTo>
                <a:lnTo>
                  <a:pt x="203910" y="74496"/>
                </a:lnTo>
                <a:lnTo>
                  <a:pt x="205790" y="76334"/>
                </a:lnTo>
                <a:lnTo>
                  <a:pt x="208314" y="77559"/>
                </a:lnTo>
                <a:lnTo>
                  <a:pt x="211266" y="78376"/>
                </a:lnTo>
                <a:lnTo>
                  <a:pt x="217932" y="82671"/>
                </a:lnTo>
                <a:lnTo>
                  <a:pt x="226493" y="89708"/>
                </a:lnTo>
                <a:lnTo>
                  <a:pt x="225924" y="92826"/>
                </a:lnTo>
                <a:lnTo>
                  <a:pt x="224277" y="97444"/>
                </a:lnTo>
                <a:lnTo>
                  <a:pt x="221908" y="103063"/>
                </a:lnTo>
                <a:lnTo>
                  <a:pt x="219058" y="106808"/>
                </a:lnTo>
                <a:lnTo>
                  <a:pt x="215889" y="109306"/>
                </a:lnTo>
                <a:lnTo>
                  <a:pt x="208981" y="113351"/>
                </a:lnTo>
                <a:lnTo>
                  <a:pt x="205360" y="116207"/>
                </a:lnTo>
                <a:lnTo>
                  <a:pt x="201676" y="119382"/>
                </a:lnTo>
                <a:lnTo>
                  <a:pt x="199221" y="122768"/>
                </a:lnTo>
                <a:lnTo>
                  <a:pt x="197584" y="126295"/>
                </a:lnTo>
                <a:lnTo>
                  <a:pt x="196492" y="129917"/>
                </a:lnTo>
                <a:lnTo>
                  <a:pt x="191955" y="134871"/>
                </a:lnTo>
                <a:lnTo>
                  <a:pt x="185119" y="140715"/>
                </a:lnTo>
                <a:lnTo>
                  <a:pt x="176753" y="147150"/>
                </a:lnTo>
                <a:lnTo>
                  <a:pt x="169905" y="151440"/>
                </a:lnTo>
                <a:lnTo>
                  <a:pt x="164070" y="154300"/>
                </a:lnTo>
                <a:lnTo>
                  <a:pt x="158910" y="156206"/>
                </a:lnTo>
                <a:lnTo>
                  <a:pt x="154200" y="158748"/>
                </a:lnTo>
                <a:lnTo>
                  <a:pt x="149790" y="161712"/>
                </a:lnTo>
                <a:lnTo>
                  <a:pt x="139655" y="169527"/>
                </a:lnTo>
                <a:lnTo>
                  <a:pt x="134882" y="170596"/>
                </a:lnTo>
                <a:lnTo>
                  <a:pt x="131831" y="170881"/>
                </a:lnTo>
                <a:lnTo>
                  <a:pt x="129797" y="172341"/>
                </a:lnTo>
                <a:lnTo>
                  <a:pt x="128441" y="174583"/>
                </a:lnTo>
                <a:lnTo>
                  <a:pt x="127537" y="177350"/>
                </a:lnTo>
                <a:lnTo>
                  <a:pt x="125665" y="179193"/>
                </a:lnTo>
                <a:lnTo>
                  <a:pt x="123146" y="180422"/>
                </a:lnTo>
                <a:lnTo>
                  <a:pt x="120198" y="181242"/>
                </a:lnTo>
                <a:lnTo>
                  <a:pt x="118231" y="183058"/>
                </a:lnTo>
                <a:lnTo>
                  <a:pt x="116920" y="185539"/>
                </a:lnTo>
                <a:lnTo>
                  <a:pt x="116047" y="188463"/>
                </a:lnTo>
                <a:lnTo>
                  <a:pt x="114195" y="190412"/>
                </a:lnTo>
                <a:lnTo>
                  <a:pt x="111690" y="191712"/>
                </a:lnTo>
                <a:lnTo>
                  <a:pt x="108749" y="192578"/>
                </a:lnTo>
                <a:lnTo>
                  <a:pt x="102096" y="196927"/>
                </a:lnTo>
                <a:lnTo>
                  <a:pt x="80009" y="2171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1"/>
          <p:cNvSpPr/>
          <p:nvPr/>
        </p:nvSpPr>
        <p:spPr>
          <a:xfrm>
            <a:off x="5407978" y="5680709"/>
            <a:ext cx="249873" cy="352070"/>
          </a:xfrm>
          <a:custGeom>
            <a:avLst/>
            <a:gdLst/>
            <a:ahLst/>
            <a:cxnLst/>
            <a:rect l="0" t="0" r="0" b="0"/>
            <a:pathLst>
              <a:path w="249873" h="352070">
                <a:moveTo>
                  <a:pt x="9842" y="205741"/>
                </a:moveTo>
                <a:lnTo>
                  <a:pt x="0" y="205741"/>
                </a:lnTo>
                <a:lnTo>
                  <a:pt x="741" y="207011"/>
                </a:lnTo>
                <a:lnTo>
                  <a:pt x="8392" y="215582"/>
                </a:lnTo>
                <a:lnTo>
                  <a:pt x="15782" y="223099"/>
                </a:lnTo>
                <a:lnTo>
                  <a:pt x="25713" y="233038"/>
                </a:lnTo>
                <a:lnTo>
                  <a:pt x="28042" y="236639"/>
                </a:lnTo>
                <a:lnTo>
                  <a:pt x="30631" y="244027"/>
                </a:lnTo>
                <a:lnTo>
                  <a:pt x="35168" y="251544"/>
                </a:lnTo>
                <a:lnTo>
                  <a:pt x="41418" y="259117"/>
                </a:lnTo>
                <a:lnTo>
                  <a:pt x="48428" y="266717"/>
                </a:lnTo>
                <a:lnTo>
                  <a:pt x="55778" y="277714"/>
                </a:lnTo>
                <a:lnTo>
                  <a:pt x="59516" y="284203"/>
                </a:lnTo>
                <a:lnTo>
                  <a:pt x="63669" y="294799"/>
                </a:lnTo>
                <a:lnTo>
                  <a:pt x="64777" y="299403"/>
                </a:lnTo>
                <a:lnTo>
                  <a:pt x="69394" y="307905"/>
                </a:lnTo>
                <a:lnTo>
                  <a:pt x="72403" y="311950"/>
                </a:lnTo>
                <a:lnTo>
                  <a:pt x="75747" y="319831"/>
                </a:lnTo>
                <a:lnTo>
                  <a:pt x="76638" y="323711"/>
                </a:lnTo>
                <a:lnTo>
                  <a:pt x="81016" y="331408"/>
                </a:lnTo>
                <a:lnTo>
                  <a:pt x="87195" y="339063"/>
                </a:lnTo>
                <a:lnTo>
                  <a:pt x="94174" y="346698"/>
                </a:lnTo>
                <a:lnTo>
                  <a:pt x="99176" y="352069"/>
                </a:lnTo>
                <a:lnTo>
                  <a:pt x="91740" y="344759"/>
                </a:lnTo>
                <a:lnTo>
                  <a:pt x="85188" y="338223"/>
                </a:lnTo>
                <a:lnTo>
                  <a:pt x="81662" y="335972"/>
                </a:lnTo>
                <a:lnTo>
                  <a:pt x="74359" y="333471"/>
                </a:lnTo>
                <a:lnTo>
                  <a:pt x="71903" y="331534"/>
                </a:lnTo>
                <a:lnTo>
                  <a:pt x="70266" y="328973"/>
                </a:lnTo>
                <a:lnTo>
                  <a:pt x="67177" y="321471"/>
                </a:lnTo>
                <a:lnTo>
                  <a:pt x="61571" y="309669"/>
                </a:lnTo>
                <a:lnTo>
                  <a:pt x="58298" y="301697"/>
                </a:lnTo>
                <a:lnTo>
                  <a:pt x="54845" y="292571"/>
                </a:lnTo>
                <a:lnTo>
                  <a:pt x="51274" y="282677"/>
                </a:lnTo>
                <a:lnTo>
                  <a:pt x="47623" y="273542"/>
                </a:lnTo>
                <a:lnTo>
                  <a:pt x="43919" y="264911"/>
                </a:lnTo>
                <a:lnTo>
                  <a:pt x="40180" y="256618"/>
                </a:lnTo>
                <a:lnTo>
                  <a:pt x="36417" y="247279"/>
                </a:lnTo>
                <a:lnTo>
                  <a:pt x="28850" y="226742"/>
                </a:lnTo>
                <a:lnTo>
                  <a:pt x="26324" y="218472"/>
                </a:lnTo>
                <a:lnTo>
                  <a:pt x="24640" y="211688"/>
                </a:lnTo>
                <a:lnTo>
                  <a:pt x="21937" y="197743"/>
                </a:lnTo>
                <a:lnTo>
                  <a:pt x="18181" y="192449"/>
                </a:lnTo>
                <a:lnTo>
                  <a:pt x="15401" y="189259"/>
                </a:lnTo>
                <a:lnTo>
                  <a:pt x="13548" y="185863"/>
                </a:lnTo>
                <a:lnTo>
                  <a:pt x="11489" y="178703"/>
                </a:lnTo>
                <a:lnTo>
                  <a:pt x="12210" y="175015"/>
                </a:lnTo>
                <a:lnTo>
                  <a:pt x="16397" y="167532"/>
                </a:lnTo>
                <a:lnTo>
                  <a:pt x="19105" y="159972"/>
                </a:lnTo>
                <a:lnTo>
                  <a:pt x="19827" y="156178"/>
                </a:lnTo>
                <a:lnTo>
                  <a:pt x="24016" y="148576"/>
                </a:lnTo>
                <a:lnTo>
                  <a:pt x="26911" y="144771"/>
                </a:lnTo>
                <a:lnTo>
                  <a:pt x="30112" y="142234"/>
                </a:lnTo>
                <a:lnTo>
                  <a:pt x="33515" y="140543"/>
                </a:lnTo>
                <a:lnTo>
                  <a:pt x="37053" y="139415"/>
                </a:lnTo>
                <a:lnTo>
                  <a:pt x="44372" y="134776"/>
                </a:lnTo>
                <a:lnTo>
                  <a:pt x="48102" y="131761"/>
                </a:lnTo>
                <a:lnTo>
                  <a:pt x="53129" y="127211"/>
                </a:lnTo>
                <a:lnTo>
                  <a:pt x="65487" y="115381"/>
                </a:lnTo>
                <a:lnTo>
                  <a:pt x="73609" y="108671"/>
                </a:lnTo>
                <a:lnTo>
                  <a:pt x="82833" y="101658"/>
                </a:lnTo>
                <a:lnTo>
                  <a:pt x="92793" y="94442"/>
                </a:lnTo>
                <a:lnTo>
                  <a:pt x="100702" y="88361"/>
                </a:lnTo>
                <a:lnTo>
                  <a:pt x="107245" y="83038"/>
                </a:lnTo>
                <a:lnTo>
                  <a:pt x="112877" y="78219"/>
                </a:lnTo>
                <a:lnTo>
                  <a:pt x="120442" y="72466"/>
                </a:lnTo>
                <a:lnTo>
                  <a:pt x="139007" y="59301"/>
                </a:lnTo>
                <a:lnTo>
                  <a:pt x="170880" y="37608"/>
                </a:lnTo>
                <a:lnTo>
                  <a:pt x="183240" y="31422"/>
                </a:lnTo>
                <a:lnTo>
                  <a:pt x="196561" y="26028"/>
                </a:lnTo>
                <a:lnTo>
                  <a:pt x="24987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Congruent Angles and Adjacent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648200" cy="44195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Congruent angles are angles that have equal measures.</a:t>
            </a:r>
          </a:p>
          <a:p>
            <a:r>
              <a:rPr lang="en-US" dirty="0" smtClean="0"/>
              <a:t>Adjacent angles are two angles in a plane that have a common vertex and a common side but no common interior points. </a:t>
            </a:r>
          </a:p>
          <a:p>
            <a:r>
              <a:rPr lang="en-US" dirty="0" smtClean="0"/>
              <a:t>In essence it tells us that if the angles "overlap" then we cannot call them adjacent. 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2133600"/>
            <a:ext cx="3548962" cy="276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SMARTPenAnnotation174"/>
          <p:cNvSpPr/>
          <p:nvPr/>
        </p:nvSpPr>
        <p:spPr>
          <a:xfrm>
            <a:off x="7875458" y="2628900"/>
            <a:ext cx="296993" cy="228601"/>
          </a:xfrm>
          <a:custGeom>
            <a:avLst/>
            <a:gdLst/>
            <a:ahLst/>
            <a:cxnLst/>
            <a:rect l="0" t="0" r="0" b="0"/>
            <a:pathLst>
              <a:path w="296993" h="228601">
                <a:moveTo>
                  <a:pt x="239842" y="0"/>
                </a:moveTo>
                <a:lnTo>
                  <a:pt x="233774" y="6067"/>
                </a:lnTo>
                <a:lnTo>
                  <a:pt x="230716" y="7855"/>
                </a:lnTo>
                <a:lnTo>
                  <a:pt x="223932" y="9841"/>
                </a:lnTo>
                <a:lnTo>
                  <a:pt x="217806" y="12910"/>
                </a:lnTo>
                <a:lnTo>
                  <a:pt x="209911" y="17497"/>
                </a:lnTo>
                <a:lnTo>
                  <a:pt x="200838" y="23094"/>
                </a:lnTo>
                <a:lnTo>
                  <a:pt x="193519" y="28096"/>
                </a:lnTo>
                <a:lnTo>
                  <a:pt x="187370" y="32701"/>
                </a:lnTo>
                <a:lnTo>
                  <a:pt x="182000" y="37040"/>
                </a:lnTo>
                <a:lnTo>
                  <a:pt x="175880" y="41203"/>
                </a:lnTo>
                <a:lnTo>
                  <a:pt x="169261" y="45249"/>
                </a:lnTo>
                <a:lnTo>
                  <a:pt x="162308" y="49216"/>
                </a:lnTo>
                <a:lnTo>
                  <a:pt x="156402" y="53130"/>
                </a:lnTo>
                <a:lnTo>
                  <a:pt x="151196" y="57010"/>
                </a:lnTo>
                <a:lnTo>
                  <a:pt x="146454" y="60866"/>
                </a:lnTo>
                <a:lnTo>
                  <a:pt x="140753" y="64707"/>
                </a:lnTo>
                <a:lnTo>
                  <a:pt x="134412" y="68538"/>
                </a:lnTo>
                <a:lnTo>
                  <a:pt x="127645" y="72362"/>
                </a:lnTo>
                <a:lnTo>
                  <a:pt x="121864" y="76181"/>
                </a:lnTo>
                <a:lnTo>
                  <a:pt x="116740" y="79997"/>
                </a:lnTo>
                <a:lnTo>
                  <a:pt x="112054" y="83811"/>
                </a:lnTo>
                <a:lnTo>
                  <a:pt x="103850" y="91434"/>
                </a:lnTo>
                <a:lnTo>
                  <a:pt x="81188" y="113451"/>
                </a:lnTo>
                <a:lnTo>
                  <a:pt x="70572" y="122624"/>
                </a:lnTo>
                <a:lnTo>
                  <a:pt x="60956" y="130009"/>
                </a:lnTo>
                <a:lnTo>
                  <a:pt x="52004" y="136202"/>
                </a:lnTo>
                <a:lnTo>
                  <a:pt x="44766" y="140331"/>
                </a:lnTo>
                <a:lnTo>
                  <a:pt x="38672" y="143084"/>
                </a:lnTo>
                <a:lnTo>
                  <a:pt x="33338" y="144919"/>
                </a:lnTo>
                <a:lnTo>
                  <a:pt x="29782" y="147413"/>
                </a:lnTo>
                <a:lnTo>
                  <a:pt x="27413" y="150345"/>
                </a:lnTo>
                <a:lnTo>
                  <a:pt x="23508" y="156990"/>
                </a:lnTo>
                <a:lnTo>
                  <a:pt x="20690" y="160540"/>
                </a:lnTo>
                <a:lnTo>
                  <a:pt x="17540" y="164176"/>
                </a:lnTo>
                <a:lnTo>
                  <a:pt x="14171" y="166601"/>
                </a:lnTo>
                <a:lnTo>
                  <a:pt x="7040" y="169295"/>
                </a:lnTo>
                <a:lnTo>
                  <a:pt x="4630" y="171283"/>
                </a:lnTo>
                <a:lnTo>
                  <a:pt x="3024" y="173878"/>
                </a:lnTo>
                <a:lnTo>
                  <a:pt x="446" y="181101"/>
                </a:lnTo>
                <a:lnTo>
                  <a:pt x="93" y="185476"/>
                </a:lnTo>
                <a:lnTo>
                  <a:pt x="0" y="188420"/>
                </a:lnTo>
                <a:lnTo>
                  <a:pt x="1206" y="190383"/>
                </a:lnTo>
                <a:lnTo>
                  <a:pt x="3282" y="191692"/>
                </a:lnTo>
                <a:lnTo>
                  <a:pt x="8974" y="193146"/>
                </a:lnTo>
                <a:lnTo>
                  <a:pt x="15737" y="193793"/>
                </a:lnTo>
                <a:lnTo>
                  <a:pt x="20588" y="193965"/>
                </a:lnTo>
                <a:lnTo>
                  <a:pt x="43239" y="194241"/>
                </a:lnTo>
                <a:lnTo>
                  <a:pt x="96725" y="194296"/>
                </a:lnTo>
                <a:lnTo>
                  <a:pt x="117761" y="195571"/>
                </a:lnTo>
                <a:lnTo>
                  <a:pt x="139405" y="197690"/>
                </a:lnTo>
                <a:lnTo>
                  <a:pt x="161453" y="200373"/>
                </a:lnTo>
                <a:lnTo>
                  <a:pt x="181233" y="203432"/>
                </a:lnTo>
                <a:lnTo>
                  <a:pt x="199499" y="206741"/>
                </a:lnTo>
                <a:lnTo>
                  <a:pt x="216757" y="210217"/>
                </a:lnTo>
                <a:lnTo>
                  <a:pt x="230802" y="212535"/>
                </a:lnTo>
                <a:lnTo>
                  <a:pt x="242705" y="214080"/>
                </a:lnTo>
                <a:lnTo>
                  <a:pt x="267924" y="216559"/>
                </a:lnTo>
                <a:lnTo>
                  <a:pt x="272533" y="218033"/>
                </a:lnTo>
                <a:lnTo>
                  <a:pt x="278145" y="220285"/>
                </a:lnTo>
                <a:lnTo>
                  <a:pt x="296992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5"/>
          <p:cNvSpPr/>
          <p:nvPr/>
        </p:nvSpPr>
        <p:spPr>
          <a:xfrm>
            <a:off x="8229741" y="2583872"/>
            <a:ext cx="193935" cy="319348"/>
          </a:xfrm>
          <a:custGeom>
            <a:avLst/>
            <a:gdLst/>
            <a:ahLst/>
            <a:cxnLst/>
            <a:rect l="0" t="0" r="0" b="0"/>
            <a:pathLst>
              <a:path w="193935" h="319348">
                <a:moveTo>
                  <a:pt x="22718" y="67887"/>
                </a:moveTo>
                <a:lnTo>
                  <a:pt x="28786" y="80023"/>
                </a:lnTo>
                <a:lnTo>
                  <a:pt x="30574" y="86138"/>
                </a:lnTo>
                <a:lnTo>
                  <a:pt x="31765" y="92754"/>
                </a:lnTo>
                <a:lnTo>
                  <a:pt x="32560" y="99705"/>
                </a:lnTo>
                <a:lnTo>
                  <a:pt x="33089" y="106880"/>
                </a:lnTo>
                <a:lnTo>
                  <a:pt x="33442" y="114202"/>
                </a:lnTo>
                <a:lnTo>
                  <a:pt x="33835" y="129112"/>
                </a:lnTo>
                <a:lnTo>
                  <a:pt x="34108" y="166982"/>
                </a:lnTo>
                <a:lnTo>
                  <a:pt x="32851" y="177131"/>
                </a:lnTo>
                <a:lnTo>
                  <a:pt x="30743" y="188976"/>
                </a:lnTo>
                <a:lnTo>
                  <a:pt x="28068" y="201953"/>
                </a:lnTo>
                <a:lnTo>
                  <a:pt x="26286" y="213145"/>
                </a:lnTo>
                <a:lnTo>
                  <a:pt x="25096" y="223146"/>
                </a:lnTo>
                <a:lnTo>
                  <a:pt x="24304" y="232353"/>
                </a:lnTo>
                <a:lnTo>
                  <a:pt x="22505" y="243571"/>
                </a:lnTo>
                <a:lnTo>
                  <a:pt x="20036" y="256130"/>
                </a:lnTo>
                <a:lnTo>
                  <a:pt x="17120" y="269582"/>
                </a:lnTo>
                <a:lnTo>
                  <a:pt x="15176" y="279821"/>
                </a:lnTo>
                <a:lnTo>
                  <a:pt x="13881" y="287916"/>
                </a:lnTo>
                <a:lnTo>
                  <a:pt x="11800" y="303967"/>
                </a:lnTo>
                <a:lnTo>
                  <a:pt x="10120" y="285077"/>
                </a:lnTo>
                <a:lnTo>
                  <a:pt x="5266" y="257549"/>
                </a:lnTo>
                <a:lnTo>
                  <a:pt x="3463" y="242589"/>
                </a:lnTo>
                <a:lnTo>
                  <a:pt x="2261" y="227535"/>
                </a:lnTo>
                <a:lnTo>
                  <a:pt x="1461" y="212419"/>
                </a:lnTo>
                <a:lnTo>
                  <a:pt x="571" y="182077"/>
                </a:lnTo>
                <a:lnTo>
                  <a:pt x="0" y="133341"/>
                </a:lnTo>
                <a:lnTo>
                  <a:pt x="1222" y="125493"/>
                </a:lnTo>
                <a:lnTo>
                  <a:pt x="3308" y="118991"/>
                </a:lnTo>
                <a:lnTo>
                  <a:pt x="10282" y="104570"/>
                </a:lnTo>
                <a:lnTo>
                  <a:pt x="36571" y="51661"/>
                </a:lnTo>
                <a:lnTo>
                  <a:pt x="40844" y="44370"/>
                </a:lnTo>
                <a:lnTo>
                  <a:pt x="44963" y="38239"/>
                </a:lnTo>
                <a:lnTo>
                  <a:pt x="48977" y="32882"/>
                </a:lnTo>
                <a:lnTo>
                  <a:pt x="52924" y="28040"/>
                </a:lnTo>
                <a:lnTo>
                  <a:pt x="56826" y="23543"/>
                </a:lnTo>
                <a:lnTo>
                  <a:pt x="60697" y="19274"/>
                </a:lnTo>
                <a:lnTo>
                  <a:pt x="68385" y="11145"/>
                </a:lnTo>
                <a:lnTo>
                  <a:pt x="72212" y="7199"/>
                </a:lnTo>
                <a:lnTo>
                  <a:pt x="76034" y="4569"/>
                </a:lnTo>
                <a:lnTo>
                  <a:pt x="79852" y="2815"/>
                </a:lnTo>
                <a:lnTo>
                  <a:pt x="83667" y="1646"/>
                </a:lnTo>
                <a:lnTo>
                  <a:pt x="87481" y="866"/>
                </a:lnTo>
                <a:lnTo>
                  <a:pt x="91293" y="347"/>
                </a:lnTo>
                <a:lnTo>
                  <a:pt x="95105" y="0"/>
                </a:lnTo>
                <a:lnTo>
                  <a:pt x="98917" y="1039"/>
                </a:lnTo>
                <a:lnTo>
                  <a:pt x="102727" y="3002"/>
                </a:lnTo>
                <a:lnTo>
                  <a:pt x="106537" y="5580"/>
                </a:lnTo>
                <a:lnTo>
                  <a:pt x="110348" y="8569"/>
                </a:lnTo>
                <a:lnTo>
                  <a:pt x="114159" y="11832"/>
                </a:lnTo>
                <a:lnTo>
                  <a:pt x="117968" y="15277"/>
                </a:lnTo>
                <a:lnTo>
                  <a:pt x="120509" y="18844"/>
                </a:lnTo>
                <a:lnTo>
                  <a:pt x="123331" y="26194"/>
                </a:lnTo>
                <a:lnTo>
                  <a:pt x="126624" y="32472"/>
                </a:lnTo>
                <a:lnTo>
                  <a:pt x="131358" y="40467"/>
                </a:lnTo>
                <a:lnTo>
                  <a:pt x="137056" y="49607"/>
                </a:lnTo>
                <a:lnTo>
                  <a:pt x="140853" y="58241"/>
                </a:lnTo>
                <a:lnTo>
                  <a:pt x="143385" y="66536"/>
                </a:lnTo>
                <a:lnTo>
                  <a:pt x="145073" y="74607"/>
                </a:lnTo>
                <a:lnTo>
                  <a:pt x="147467" y="82527"/>
                </a:lnTo>
                <a:lnTo>
                  <a:pt x="150335" y="90347"/>
                </a:lnTo>
                <a:lnTo>
                  <a:pt x="153516" y="98101"/>
                </a:lnTo>
                <a:lnTo>
                  <a:pt x="156907" y="110890"/>
                </a:lnTo>
                <a:lnTo>
                  <a:pt x="160437" y="127035"/>
                </a:lnTo>
                <a:lnTo>
                  <a:pt x="164061" y="145419"/>
                </a:lnTo>
                <a:lnTo>
                  <a:pt x="167747" y="161485"/>
                </a:lnTo>
                <a:lnTo>
                  <a:pt x="171474" y="176006"/>
                </a:lnTo>
                <a:lnTo>
                  <a:pt x="175229" y="189497"/>
                </a:lnTo>
                <a:lnTo>
                  <a:pt x="177732" y="204840"/>
                </a:lnTo>
                <a:lnTo>
                  <a:pt x="179401" y="221419"/>
                </a:lnTo>
                <a:lnTo>
                  <a:pt x="180513" y="238822"/>
                </a:lnTo>
                <a:lnTo>
                  <a:pt x="182525" y="251694"/>
                </a:lnTo>
                <a:lnTo>
                  <a:pt x="185136" y="261545"/>
                </a:lnTo>
                <a:lnTo>
                  <a:pt x="188147" y="269383"/>
                </a:lnTo>
                <a:lnTo>
                  <a:pt x="190154" y="277147"/>
                </a:lnTo>
                <a:lnTo>
                  <a:pt x="191493" y="284864"/>
                </a:lnTo>
                <a:lnTo>
                  <a:pt x="192385" y="292549"/>
                </a:lnTo>
                <a:lnTo>
                  <a:pt x="192979" y="298941"/>
                </a:lnTo>
                <a:lnTo>
                  <a:pt x="193376" y="304473"/>
                </a:lnTo>
                <a:lnTo>
                  <a:pt x="193934" y="314940"/>
                </a:lnTo>
                <a:lnTo>
                  <a:pt x="182738" y="3193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76"/>
          <p:cNvSpPr/>
          <p:nvPr/>
        </p:nvSpPr>
        <p:spPr>
          <a:xfrm>
            <a:off x="8218169" y="2754629"/>
            <a:ext cx="217172" cy="22861"/>
          </a:xfrm>
          <a:custGeom>
            <a:avLst/>
            <a:gdLst/>
            <a:ahLst/>
            <a:cxnLst/>
            <a:rect l="0" t="0" r="0" b="0"/>
            <a:pathLst>
              <a:path w="217172" h="22861">
                <a:moveTo>
                  <a:pt x="0" y="22860"/>
                </a:moveTo>
                <a:lnTo>
                  <a:pt x="48000" y="22860"/>
                </a:lnTo>
                <a:lnTo>
                  <a:pt x="58670" y="21590"/>
                </a:lnTo>
                <a:lnTo>
                  <a:pt x="103743" y="15005"/>
                </a:lnTo>
                <a:lnTo>
                  <a:pt x="113613" y="13814"/>
                </a:lnTo>
                <a:lnTo>
                  <a:pt x="121463" y="13019"/>
                </a:lnTo>
                <a:lnTo>
                  <a:pt x="131774" y="11220"/>
                </a:lnTo>
                <a:lnTo>
                  <a:pt x="143730" y="8750"/>
                </a:lnTo>
                <a:lnTo>
                  <a:pt x="156780" y="5834"/>
                </a:lnTo>
                <a:lnTo>
                  <a:pt x="166750" y="3889"/>
                </a:lnTo>
                <a:lnTo>
                  <a:pt x="174667" y="2593"/>
                </a:lnTo>
                <a:lnTo>
                  <a:pt x="181215" y="1729"/>
                </a:lnTo>
                <a:lnTo>
                  <a:pt x="188120" y="1152"/>
                </a:lnTo>
                <a:lnTo>
                  <a:pt x="195263" y="769"/>
                </a:lnTo>
                <a:lnTo>
                  <a:pt x="21717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7"/>
          <p:cNvSpPr/>
          <p:nvPr/>
        </p:nvSpPr>
        <p:spPr>
          <a:xfrm>
            <a:off x="8538209" y="2594609"/>
            <a:ext cx="22378" cy="297181"/>
          </a:xfrm>
          <a:custGeom>
            <a:avLst/>
            <a:gdLst/>
            <a:ahLst/>
            <a:cxnLst/>
            <a:rect l="0" t="0" r="0" b="0"/>
            <a:pathLst>
              <a:path w="22378" h="297181">
                <a:moveTo>
                  <a:pt x="0" y="0"/>
                </a:moveTo>
                <a:lnTo>
                  <a:pt x="0" y="25751"/>
                </a:lnTo>
                <a:lnTo>
                  <a:pt x="1271" y="32407"/>
                </a:lnTo>
                <a:lnTo>
                  <a:pt x="3388" y="40655"/>
                </a:lnTo>
                <a:lnTo>
                  <a:pt x="6068" y="49963"/>
                </a:lnTo>
                <a:lnTo>
                  <a:pt x="7856" y="57439"/>
                </a:lnTo>
                <a:lnTo>
                  <a:pt x="9047" y="63693"/>
                </a:lnTo>
                <a:lnTo>
                  <a:pt x="9842" y="69132"/>
                </a:lnTo>
                <a:lnTo>
                  <a:pt x="10371" y="75298"/>
                </a:lnTo>
                <a:lnTo>
                  <a:pt x="10724" y="81949"/>
                </a:lnTo>
                <a:lnTo>
                  <a:pt x="10959" y="88923"/>
                </a:lnTo>
                <a:lnTo>
                  <a:pt x="12387" y="98652"/>
                </a:lnTo>
                <a:lnTo>
                  <a:pt x="14608" y="110218"/>
                </a:lnTo>
                <a:lnTo>
                  <a:pt x="17359" y="123009"/>
                </a:lnTo>
                <a:lnTo>
                  <a:pt x="19193" y="134076"/>
                </a:lnTo>
                <a:lnTo>
                  <a:pt x="20415" y="143994"/>
                </a:lnTo>
                <a:lnTo>
                  <a:pt x="21230" y="153146"/>
                </a:lnTo>
                <a:lnTo>
                  <a:pt x="21773" y="161788"/>
                </a:lnTo>
                <a:lnTo>
                  <a:pt x="22377" y="178163"/>
                </a:lnTo>
                <a:lnTo>
                  <a:pt x="21268" y="192435"/>
                </a:lnTo>
                <a:lnTo>
                  <a:pt x="13750" y="258898"/>
                </a:lnTo>
                <a:lnTo>
                  <a:pt x="12977" y="267849"/>
                </a:lnTo>
                <a:lnTo>
                  <a:pt x="12462" y="275086"/>
                </a:lnTo>
                <a:lnTo>
                  <a:pt x="11431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8"/>
          <p:cNvSpPr/>
          <p:nvPr/>
        </p:nvSpPr>
        <p:spPr>
          <a:xfrm>
            <a:off x="8469629" y="2572461"/>
            <a:ext cx="331272" cy="340264"/>
          </a:xfrm>
          <a:custGeom>
            <a:avLst/>
            <a:gdLst/>
            <a:ahLst/>
            <a:cxnLst/>
            <a:rect l="0" t="0" r="0" b="0"/>
            <a:pathLst>
              <a:path w="331272" h="340264">
                <a:moveTo>
                  <a:pt x="0" y="90728"/>
                </a:moveTo>
                <a:lnTo>
                  <a:pt x="0" y="64978"/>
                </a:lnTo>
                <a:lnTo>
                  <a:pt x="1271" y="60862"/>
                </a:lnTo>
                <a:lnTo>
                  <a:pt x="6069" y="52901"/>
                </a:lnTo>
                <a:lnTo>
                  <a:pt x="11665" y="47730"/>
                </a:lnTo>
                <a:lnTo>
                  <a:pt x="19207" y="41743"/>
                </a:lnTo>
                <a:lnTo>
                  <a:pt x="28045" y="35212"/>
                </a:lnTo>
                <a:lnTo>
                  <a:pt x="37747" y="29587"/>
                </a:lnTo>
                <a:lnTo>
                  <a:pt x="48025" y="24568"/>
                </a:lnTo>
                <a:lnTo>
                  <a:pt x="58686" y="19951"/>
                </a:lnTo>
                <a:lnTo>
                  <a:pt x="69604" y="15604"/>
                </a:lnTo>
                <a:lnTo>
                  <a:pt x="91896" y="7386"/>
                </a:lnTo>
                <a:lnTo>
                  <a:pt x="101904" y="4687"/>
                </a:lnTo>
                <a:lnTo>
                  <a:pt x="111117" y="2888"/>
                </a:lnTo>
                <a:lnTo>
                  <a:pt x="119797" y="1688"/>
                </a:lnTo>
                <a:lnTo>
                  <a:pt x="130666" y="888"/>
                </a:lnTo>
                <a:lnTo>
                  <a:pt x="142991" y="355"/>
                </a:lnTo>
                <a:lnTo>
                  <a:pt x="156287" y="0"/>
                </a:lnTo>
                <a:lnTo>
                  <a:pt x="168961" y="1033"/>
                </a:lnTo>
                <a:lnTo>
                  <a:pt x="181222" y="2991"/>
                </a:lnTo>
                <a:lnTo>
                  <a:pt x="193204" y="5567"/>
                </a:lnTo>
                <a:lnTo>
                  <a:pt x="202463" y="8554"/>
                </a:lnTo>
                <a:lnTo>
                  <a:pt x="209905" y="11816"/>
                </a:lnTo>
                <a:lnTo>
                  <a:pt x="216137" y="15260"/>
                </a:lnTo>
                <a:lnTo>
                  <a:pt x="226448" y="19087"/>
                </a:lnTo>
                <a:lnTo>
                  <a:pt x="230976" y="20108"/>
                </a:lnTo>
                <a:lnTo>
                  <a:pt x="233994" y="22058"/>
                </a:lnTo>
                <a:lnTo>
                  <a:pt x="236006" y="24628"/>
                </a:lnTo>
                <a:lnTo>
                  <a:pt x="237348" y="27611"/>
                </a:lnTo>
                <a:lnTo>
                  <a:pt x="238838" y="34313"/>
                </a:lnTo>
                <a:lnTo>
                  <a:pt x="239500" y="41525"/>
                </a:lnTo>
                <a:lnTo>
                  <a:pt x="239795" y="48964"/>
                </a:lnTo>
                <a:lnTo>
                  <a:pt x="238603" y="52725"/>
                </a:lnTo>
                <a:lnTo>
                  <a:pt x="233893" y="60291"/>
                </a:lnTo>
                <a:lnTo>
                  <a:pt x="229589" y="65357"/>
                </a:lnTo>
                <a:lnTo>
                  <a:pt x="224179" y="71274"/>
                </a:lnTo>
                <a:lnTo>
                  <a:pt x="207818" y="88351"/>
                </a:lnTo>
                <a:lnTo>
                  <a:pt x="184843" y="111567"/>
                </a:lnTo>
                <a:lnTo>
                  <a:pt x="177839" y="116051"/>
                </a:lnTo>
                <a:lnTo>
                  <a:pt x="170629" y="119040"/>
                </a:lnTo>
                <a:lnTo>
                  <a:pt x="163283" y="121033"/>
                </a:lnTo>
                <a:lnTo>
                  <a:pt x="157115" y="123631"/>
                </a:lnTo>
                <a:lnTo>
                  <a:pt x="146876" y="129905"/>
                </a:lnTo>
                <a:lnTo>
                  <a:pt x="141098" y="133356"/>
                </a:lnTo>
                <a:lnTo>
                  <a:pt x="134706" y="136927"/>
                </a:lnTo>
                <a:lnTo>
                  <a:pt x="127904" y="140578"/>
                </a:lnTo>
                <a:lnTo>
                  <a:pt x="122100" y="143011"/>
                </a:lnTo>
                <a:lnTo>
                  <a:pt x="112263" y="145715"/>
                </a:lnTo>
                <a:lnTo>
                  <a:pt x="109132" y="147706"/>
                </a:lnTo>
                <a:lnTo>
                  <a:pt x="107045" y="150304"/>
                </a:lnTo>
                <a:lnTo>
                  <a:pt x="105653" y="153305"/>
                </a:lnTo>
                <a:lnTo>
                  <a:pt x="104726" y="154036"/>
                </a:lnTo>
                <a:lnTo>
                  <a:pt x="104108" y="153254"/>
                </a:lnTo>
                <a:lnTo>
                  <a:pt x="103695" y="151462"/>
                </a:lnTo>
                <a:lnTo>
                  <a:pt x="104691" y="150267"/>
                </a:lnTo>
                <a:lnTo>
                  <a:pt x="106624" y="149471"/>
                </a:lnTo>
                <a:lnTo>
                  <a:pt x="115412" y="148350"/>
                </a:lnTo>
                <a:lnTo>
                  <a:pt x="122414" y="148088"/>
                </a:lnTo>
                <a:lnTo>
                  <a:pt x="129760" y="147972"/>
                </a:lnTo>
                <a:lnTo>
                  <a:pt x="134767" y="146671"/>
                </a:lnTo>
                <a:lnTo>
                  <a:pt x="140645" y="144533"/>
                </a:lnTo>
                <a:lnTo>
                  <a:pt x="147103" y="141838"/>
                </a:lnTo>
                <a:lnTo>
                  <a:pt x="153949" y="140042"/>
                </a:lnTo>
                <a:lnTo>
                  <a:pt x="161053" y="138844"/>
                </a:lnTo>
                <a:lnTo>
                  <a:pt x="168329" y="138046"/>
                </a:lnTo>
                <a:lnTo>
                  <a:pt x="176989" y="137513"/>
                </a:lnTo>
                <a:lnTo>
                  <a:pt x="196773" y="136922"/>
                </a:lnTo>
                <a:lnTo>
                  <a:pt x="223262" y="136589"/>
                </a:lnTo>
                <a:lnTo>
                  <a:pt x="231391" y="137812"/>
                </a:lnTo>
                <a:lnTo>
                  <a:pt x="239351" y="139897"/>
                </a:lnTo>
                <a:lnTo>
                  <a:pt x="247198" y="142558"/>
                </a:lnTo>
                <a:lnTo>
                  <a:pt x="254969" y="145601"/>
                </a:lnTo>
                <a:lnTo>
                  <a:pt x="262689" y="148900"/>
                </a:lnTo>
                <a:lnTo>
                  <a:pt x="270377" y="152370"/>
                </a:lnTo>
                <a:lnTo>
                  <a:pt x="276772" y="155953"/>
                </a:lnTo>
                <a:lnTo>
                  <a:pt x="282304" y="159611"/>
                </a:lnTo>
                <a:lnTo>
                  <a:pt x="291839" y="167063"/>
                </a:lnTo>
                <a:lnTo>
                  <a:pt x="300310" y="174608"/>
                </a:lnTo>
                <a:lnTo>
                  <a:pt x="308308" y="182195"/>
                </a:lnTo>
                <a:lnTo>
                  <a:pt x="323791" y="197414"/>
                </a:lnTo>
                <a:lnTo>
                  <a:pt x="326351" y="201222"/>
                </a:lnTo>
                <a:lnTo>
                  <a:pt x="329195" y="208840"/>
                </a:lnTo>
                <a:lnTo>
                  <a:pt x="330460" y="216459"/>
                </a:lnTo>
                <a:lnTo>
                  <a:pt x="331021" y="225349"/>
                </a:lnTo>
                <a:lnTo>
                  <a:pt x="331271" y="237766"/>
                </a:lnTo>
                <a:lnTo>
                  <a:pt x="330067" y="244634"/>
                </a:lnTo>
                <a:lnTo>
                  <a:pt x="327995" y="251752"/>
                </a:lnTo>
                <a:lnTo>
                  <a:pt x="325344" y="259038"/>
                </a:lnTo>
                <a:lnTo>
                  <a:pt x="322306" y="263895"/>
                </a:lnTo>
                <a:lnTo>
                  <a:pt x="319011" y="267132"/>
                </a:lnTo>
                <a:lnTo>
                  <a:pt x="311963" y="272000"/>
                </a:lnTo>
                <a:lnTo>
                  <a:pt x="304597" y="278397"/>
                </a:lnTo>
                <a:lnTo>
                  <a:pt x="299585" y="281881"/>
                </a:lnTo>
                <a:lnTo>
                  <a:pt x="293703" y="285473"/>
                </a:lnTo>
                <a:lnTo>
                  <a:pt x="287243" y="289138"/>
                </a:lnTo>
                <a:lnTo>
                  <a:pt x="273290" y="296597"/>
                </a:lnTo>
                <a:lnTo>
                  <a:pt x="266014" y="300364"/>
                </a:lnTo>
                <a:lnTo>
                  <a:pt x="257353" y="305416"/>
                </a:lnTo>
                <a:lnTo>
                  <a:pt x="237569" y="317802"/>
                </a:lnTo>
                <a:lnTo>
                  <a:pt x="228230" y="322121"/>
                </a:lnTo>
                <a:lnTo>
                  <a:pt x="219463" y="325000"/>
                </a:lnTo>
                <a:lnTo>
                  <a:pt x="211079" y="326919"/>
                </a:lnTo>
                <a:lnTo>
                  <a:pt x="202950" y="329469"/>
                </a:lnTo>
                <a:lnTo>
                  <a:pt x="194990" y="332439"/>
                </a:lnTo>
                <a:lnTo>
                  <a:pt x="187144" y="335689"/>
                </a:lnTo>
                <a:lnTo>
                  <a:pt x="180642" y="337855"/>
                </a:lnTo>
                <a:lnTo>
                  <a:pt x="175038" y="339300"/>
                </a:lnTo>
                <a:lnTo>
                  <a:pt x="170032" y="340263"/>
                </a:lnTo>
                <a:lnTo>
                  <a:pt x="164155" y="339635"/>
                </a:lnTo>
                <a:lnTo>
                  <a:pt x="157697" y="337946"/>
                </a:lnTo>
                <a:lnTo>
                  <a:pt x="150851" y="335550"/>
                </a:lnTo>
                <a:lnTo>
                  <a:pt x="143747" y="333953"/>
                </a:lnTo>
                <a:lnTo>
                  <a:pt x="136472" y="332888"/>
                </a:lnTo>
                <a:lnTo>
                  <a:pt x="129082" y="332178"/>
                </a:lnTo>
                <a:lnTo>
                  <a:pt x="122885" y="331705"/>
                </a:lnTo>
                <a:lnTo>
                  <a:pt x="112613" y="331179"/>
                </a:lnTo>
                <a:lnTo>
                  <a:pt x="109365" y="329769"/>
                </a:lnTo>
                <a:lnTo>
                  <a:pt x="107200" y="327559"/>
                </a:lnTo>
                <a:lnTo>
                  <a:pt x="105757" y="324815"/>
                </a:lnTo>
                <a:lnTo>
                  <a:pt x="104153" y="318380"/>
                </a:lnTo>
                <a:lnTo>
                  <a:pt x="102871" y="3078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79"/>
          <p:cNvSpPr/>
          <p:nvPr/>
        </p:nvSpPr>
        <p:spPr>
          <a:xfrm>
            <a:off x="8846819" y="2583179"/>
            <a:ext cx="37463" cy="331472"/>
          </a:xfrm>
          <a:custGeom>
            <a:avLst/>
            <a:gdLst/>
            <a:ahLst/>
            <a:cxnLst/>
            <a:rect l="0" t="0" r="0" b="0"/>
            <a:pathLst>
              <a:path w="37463" h="331472">
                <a:moveTo>
                  <a:pt x="0" y="0"/>
                </a:moveTo>
                <a:lnTo>
                  <a:pt x="0" y="12136"/>
                </a:lnTo>
                <a:lnTo>
                  <a:pt x="1271" y="20791"/>
                </a:lnTo>
                <a:lnTo>
                  <a:pt x="3388" y="31641"/>
                </a:lnTo>
                <a:lnTo>
                  <a:pt x="6068" y="43954"/>
                </a:lnTo>
                <a:lnTo>
                  <a:pt x="7856" y="54703"/>
                </a:lnTo>
                <a:lnTo>
                  <a:pt x="9047" y="64409"/>
                </a:lnTo>
                <a:lnTo>
                  <a:pt x="9842" y="73419"/>
                </a:lnTo>
                <a:lnTo>
                  <a:pt x="10372" y="81966"/>
                </a:lnTo>
                <a:lnTo>
                  <a:pt x="10959" y="98236"/>
                </a:lnTo>
                <a:lnTo>
                  <a:pt x="11337" y="142313"/>
                </a:lnTo>
                <a:lnTo>
                  <a:pt x="11418" y="217943"/>
                </a:lnTo>
                <a:lnTo>
                  <a:pt x="12692" y="227846"/>
                </a:lnTo>
                <a:lnTo>
                  <a:pt x="14812" y="236987"/>
                </a:lnTo>
                <a:lnTo>
                  <a:pt x="17495" y="245622"/>
                </a:lnTo>
                <a:lnTo>
                  <a:pt x="19284" y="252648"/>
                </a:lnTo>
                <a:lnTo>
                  <a:pt x="20476" y="258602"/>
                </a:lnTo>
                <a:lnTo>
                  <a:pt x="21270" y="263841"/>
                </a:lnTo>
                <a:lnTo>
                  <a:pt x="21800" y="269874"/>
                </a:lnTo>
                <a:lnTo>
                  <a:pt x="22154" y="276436"/>
                </a:lnTo>
                <a:lnTo>
                  <a:pt x="22390" y="283351"/>
                </a:lnTo>
                <a:lnTo>
                  <a:pt x="23817" y="290501"/>
                </a:lnTo>
                <a:lnTo>
                  <a:pt x="26038" y="297807"/>
                </a:lnTo>
                <a:lnTo>
                  <a:pt x="32661" y="315649"/>
                </a:lnTo>
                <a:lnTo>
                  <a:pt x="33807" y="324807"/>
                </a:lnTo>
                <a:lnTo>
                  <a:pt x="35238" y="327028"/>
                </a:lnTo>
                <a:lnTo>
                  <a:pt x="37462" y="328509"/>
                </a:lnTo>
                <a:lnTo>
                  <a:pt x="34290" y="3314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0"/>
          <p:cNvSpPr/>
          <p:nvPr/>
        </p:nvSpPr>
        <p:spPr>
          <a:xfrm>
            <a:off x="8778240" y="2560368"/>
            <a:ext cx="330323" cy="388572"/>
          </a:xfrm>
          <a:custGeom>
            <a:avLst/>
            <a:gdLst/>
            <a:ahLst/>
            <a:cxnLst/>
            <a:rect l="0" t="0" r="0" b="0"/>
            <a:pathLst>
              <a:path w="330323" h="388572">
                <a:moveTo>
                  <a:pt x="57150" y="34241"/>
                </a:moveTo>
                <a:lnTo>
                  <a:pt x="63218" y="22106"/>
                </a:lnTo>
                <a:lnTo>
                  <a:pt x="66275" y="18531"/>
                </a:lnTo>
                <a:lnTo>
                  <a:pt x="69582" y="16148"/>
                </a:lnTo>
                <a:lnTo>
                  <a:pt x="76645" y="12230"/>
                </a:lnTo>
                <a:lnTo>
                  <a:pt x="84018" y="6255"/>
                </a:lnTo>
                <a:lnTo>
                  <a:pt x="89032" y="4154"/>
                </a:lnTo>
                <a:lnTo>
                  <a:pt x="94914" y="2753"/>
                </a:lnTo>
                <a:lnTo>
                  <a:pt x="101376" y="1819"/>
                </a:lnTo>
                <a:lnTo>
                  <a:pt x="108224" y="1197"/>
                </a:lnTo>
                <a:lnTo>
                  <a:pt x="115329" y="782"/>
                </a:lnTo>
                <a:lnTo>
                  <a:pt x="129997" y="321"/>
                </a:lnTo>
                <a:lnTo>
                  <a:pt x="167699" y="0"/>
                </a:lnTo>
                <a:lnTo>
                  <a:pt x="175300" y="1254"/>
                </a:lnTo>
                <a:lnTo>
                  <a:pt x="182906" y="3360"/>
                </a:lnTo>
                <a:lnTo>
                  <a:pt x="190517" y="6034"/>
                </a:lnTo>
                <a:lnTo>
                  <a:pt x="200671" y="11626"/>
                </a:lnTo>
                <a:lnTo>
                  <a:pt x="212521" y="19165"/>
                </a:lnTo>
                <a:lnTo>
                  <a:pt x="225501" y="28000"/>
                </a:lnTo>
                <a:lnTo>
                  <a:pt x="236693" y="35161"/>
                </a:lnTo>
                <a:lnTo>
                  <a:pt x="246695" y="41204"/>
                </a:lnTo>
                <a:lnTo>
                  <a:pt x="255903" y="46503"/>
                </a:lnTo>
                <a:lnTo>
                  <a:pt x="263312" y="52576"/>
                </a:lnTo>
                <a:lnTo>
                  <a:pt x="269521" y="59164"/>
                </a:lnTo>
                <a:lnTo>
                  <a:pt x="274931" y="66097"/>
                </a:lnTo>
                <a:lnTo>
                  <a:pt x="279807" y="73258"/>
                </a:lnTo>
                <a:lnTo>
                  <a:pt x="284327" y="80573"/>
                </a:lnTo>
                <a:lnTo>
                  <a:pt x="288611" y="87989"/>
                </a:lnTo>
                <a:lnTo>
                  <a:pt x="296759" y="103003"/>
                </a:lnTo>
                <a:lnTo>
                  <a:pt x="300708" y="110562"/>
                </a:lnTo>
                <a:lnTo>
                  <a:pt x="305883" y="119412"/>
                </a:lnTo>
                <a:lnTo>
                  <a:pt x="318404" y="139405"/>
                </a:lnTo>
                <a:lnTo>
                  <a:pt x="322760" y="148801"/>
                </a:lnTo>
                <a:lnTo>
                  <a:pt x="325663" y="157604"/>
                </a:lnTo>
                <a:lnTo>
                  <a:pt x="327598" y="166013"/>
                </a:lnTo>
                <a:lnTo>
                  <a:pt x="328889" y="174159"/>
                </a:lnTo>
                <a:lnTo>
                  <a:pt x="329749" y="182130"/>
                </a:lnTo>
                <a:lnTo>
                  <a:pt x="330322" y="189984"/>
                </a:lnTo>
                <a:lnTo>
                  <a:pt x="329435" y="197760"/>
                </a:lnTo>
                <a:lnTo>
                  <a:pt x="327573" y="205484"/>
                </a:lnTo>
                <a:lnTo>
                  <a:pt x="325062" y="213173"/>
                </a:lnTo>
                <a:lnTo>
                  <a:pt x="323388" y="220839"/>
                </a:lnTo>
                <a:lnTo>
                  <a:pt x="322271" y="228490"/>
                </a:lnTo>
                <a:lnTo>
                  <a:pt x="321527" y="236131"/>
                </a:lnTo>
                <a:lnTo>
                  <a:pt x="318491" y="242494"/>
                </a:lnTo>
                <a:lnTo>
                  <a:pt x="313928" y="248007"/>
                </a:lnTo>
                <a:lnTo>
                  <a:pt x="308345" y="252952"/>
                </a:lnTo>
                <a:lnTo>
                  <a:pt x="303352" y="258788"/>
                </a:lnTo>
                <a:lnTo>
                  <a:pt x="298755" y="265219"/>
                </a:lnTo>
                <a:lnTo>
                  <a:pt x="294420" y="272047"/>
                </a:lnTo>
                <a:lnTo>
                  <a:pt x="288990" y="279138"/>
                </a:lnTo>
                <a:lnTo>
                  <a:pt x="282830" y="286406"/>
                </a:lnTo>
                <a:lnTo>
                  <a:pt x="276184" y="293791"/>
                </a:lnTo>
                <a:lnTo>
                  <a:pt x="269212" y="299985"/>
                </a:lnTo>
                <a:lnTo>
                  <a:pt x="262024" y="305384"/>
                </a:lnTo>
                <a:lnTo>
                  <a:pt x="226171" y="329242"/>
                </a:lnTo>
                <a:lnTo>
                  <a:pt x="215550" y="335048"/>
                </a:lnTo>
                <a:lnTo>
                  <a:pt x="204660" y="340189"/>
                </a:lnTo>
                <a:lnTo>
                  <a:pt x="193589" y="344887"/>
                </a:lnTo>
                <a:lnTo>
                  <a:pt x="174516" y="353493"/>
                </a:lnTo>
                <a:lnTo>
                  <a:pt x="165874" y="357566"/>
                </a:lnTo>
                <a:lnTo>
                  <a:pt x="153762" y="361551"/>
                </a:lnTo>
                <a:lnTo>
                  <a:pt x="139338" y="365478"/>
                </a:lnTo>
                <a:lnTo>
                  <a:pt x="123372" y="369366"/>
                </a:lnTo>
                <a:lnTo>
                  <a:pt x="110188" y="371958"/>
                </a:lnTo>
                <a:lnTo>
                  <a:pt x="98859" y="373686"/>
                </a:lnTo>
                <a:lnTo>
                  <a:pt x="88766" y="374837"/>
                </a:lnTo>
                <a:lnTo>
                  <a:pt x="79496" y="375606"/>
                </a:lnTo>
                <a:lnTo>
                  <a:pt x="70778" y="376118"/>
                </a:lnTo>
                <a:lnTo>
                  <a:pt x="62425" y="376459"/>
                </a:lnTo>
                <a:lnTo>
                  <a:pt x="51776" y="377956"/>
                </a:lnTo>
                <a:lnTo>
                  <a:pt x="39598" y="380225"/>
                </a:lnTo>
                <a:lnTo>
                  <a:pt x="0" y="3885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1"/>
          <p:cNvSpPr/>
          <p:nvPr/>
        </p:nvSpPr>
        <p:spPr>
          <a:xfrm>
            <a:off x="7784137" y="3108959"/>
            <a:ext cx="262583" cy="228601"/>
          </a:xfrm>
          <a:custGeom>
            <a:avLst/>
            <a:gdLst/>
            <a:ahLst/>
            <a:cxnLst/>
            <a:rect l="0" t="0" r="0" b="0"/>
            <a:pathLst>
              <a:path w="262583" h="228601">
                <a:moveTo>
                  <a:pt x="194003" y="0"/>
                </a:moveTo>
                <a:lnTo>
                  <a:pt x="194003" y="6068"/>
                </a:lnTo>
                <a:lnTo>
                  <a:pt x="192733" y="9126"/>
                </a:lnTo>
                <a:lnTo>
                  <a:pt x="187935" y="15910"/>
                </a:lnTo>
                <a:lnTo>
                  <a:pt x="186147" y="19496"/>
                </a:lnTo>
                <a:lnTo>
                  <a:pt x="184955" y="23158"/>
                </a:lnTo>
                <a:lnTo>
                  <a:pt x="184161" y="26869"/>
                </a:lnTo>
                <a:lnTo>
                  <a:pt x="182362" y="30612"/>
                </a:lnTo>
                <a:lnTo>
                  <a:pt x="179892" y="34379"/>
                </a:lnTo>
                <a:lnTo>
                  <a:pt x="176975" y="38159"/>
                </a:lnTo>
                <a:lnTo>
                  <a:pt x="173761" y="41950"/>
                </a:lnTo>
                <a:lnTo>
                  <a:pt x="170348" y="45747"/>
                </a:lnTo>
                <a:lnTo>
                  <a:pt x="166803" y="49548"/>
                </a:lnTo>
                <a:lnTo>
                  <a:pt x="124743" y="92075"/>
                </a:lnTo>
                <a:lnTo>
                  <a:pt x="118620" y="96943"/>
                </a:lnTo>
                <a:lnTo>
                  <a:pt x="111997" y="101459"/>
                </a:lnTo>
                <a:lnTo>
                  <a:pt x="105042" y="105739"/>
                </a:lnTo>
                <a:lnTo>
                  <a:pt x="99136" y="109863"/>
                </a:lnTo>
                <a:lnTo>
                  <a:pt x="93928" y="113882"/>
                </a:lnTo>
                <a:lnTo>
                  <a:pt x="89186" y="117832"/>
                </a:lnTo>
                <a:lnTo>
                  <a:pt x="48885" y="149006"/>
                </a:lnTo>
                <a:lnTo>
                  <a:pt x="41377" y="155217"/>
                </a:lnTo>
                <a:lnTo>
                  <a:pt x="35102" y="160629"/>
                </a:lnTo>
                <a:lnTo>
                  <a:pt x="30919" y="165506"/>
                </a:lnTo>
                <a:lnTo>
                  <a:pt x="28130" y="170027"/>
                </a:lnTo>
                <a:lnTo>
                  <a:pt x="26271" y="174312"/>
                </a:lnTo>
                <a:lnTo>
                  <a:pt x="22491" y="178438"/>
                </a:lnTo>
                <a:lnTo>
                  <a:pt x="17432" y="182459"/>
                </a:lnTo>
                <a:lnTo>
                  <a:pt x="3196" y="191969"/>
                </a:lnTo>
                <a:lnTo>
                  <a:pt x="2029" y="194020"/>
                </a:lnTo>
                <a:lnTo>
                  <a:pt x="732" y="199685"/>
                </a:lnTo>
                <a:lnTo>
                  <a:pt x="0" y="203946"/>
                </a:lnTo>
                <a:lnTo>
                  <a:pt x="3216" y="208329"/>
                </a:lnTo>
                <a:lnTo>
                  <a:pt x="9560" y="215424"/>
                </a:lnTo>
                <a:lnTo>
                  <a:pt x="17202" y="216394"/>
                </a:lnTo>
                <a:lnTo>
                  <a:pt x="22795" y="216653"/>
                </a:lnTo>
                <a:lnTo>
                  <a:pt x="35784" y="216941"/>
                </a:lnTo>
                <a:lnTo>
                  <a:pt x="64818" y="217125"/>
                </a:lnTo>
                <a:lnTo>
                  <a:pt x="77400" y="215870"/>
                </a:lnTo>
                <a:lnTo>
                  <a:pt x="93407" y="213764"/>
                </a:lnTo>
                <a:lnTo>
                  <a:pt x="111699" y="211089"/>
                </a:lnTo>
                <a:lnTo>
                  <a:pt x="132784" y="210576"/>
                </a:lnTo>
                <a:lnTo>
                  <a:pt x="155731" y="211504"/>
                </a:lnTo>
                <a:lnTo>
                  <a:pt x="198582" y="214652"/>
                </a:lnTo>
                <a:lnTo>
                  <a:pt x="226094" y="216051"/>
                </a:lnTo>
                <a:lnTo>
                  <a:pt x="235717" y="217694"/>
                </a:lnTo>
                <a:lnTo>
                  <a:pt x="243403" y="220060"/>
                </a:lnTo>
                <a:lnTo>
                  <a:pt x="262582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2"/>
          <p:cNvSpPr/>
          <p:nvPr/>
        </p:nvSpPr>
        <p:spPr>
          <a:xfrm>
            <a:off x="8311198" y="3078052"/>
            <a:ext cx="192722" cy="270938"/>
          </a:xfrm>
          <a:custGeom>
            <a:avLst/>
            <a:gdLst/>
            <a:ahLst/>
            <a:cxnLst/>
            <a:rect l="0" t="0" r="0" b="0"/>
            <a:pathLst>
              <a:path w="192722" h="270938">
                <a:moveTo>
                  <a:pt x="9842" y="270937"/>
                </a:moveTo>
                <a:lnTo>
                  <a:pt x="3774" y="258802"/>
                </a:lnTo>
                <a:lnTo>
                  <a:pt x="1986" y="253957"/>
                </a:lnTo>
                <a:lnTo>
                  <a:pt x="794" y="249457"/>
                </a:lnTo>
                <a:lnTo>
                  <a:pt x="0" y="245187"/>
                </a:lnTo>
                <a:lnTo>
                  <a:pt x="741" y="241071"/>
                </a:lnTo>
                <a:lnTo>
                  <a:pt x="4950" y="233110"/>
                </a:lnTo>
                <a:lnTo>
                  <a:pt x="6581" y="226669"/>
                </a:lnTo>
                <a:lnTo>
                  <a:pt x="7667" y="218565"/>
                </a:lnTo>
                <a:lnTo>
                  <a:pt x="8391" y="209353"/>
                </a:lnTo>
                <a:lnTo>
                  <a:pt x="8875" y="200671"/>
                </a:lnTo>
                <a:lnTo>
                  <a:pt x="9411" y="184251"/>
                </a:lnTo>
                <a:lnTo>
                  <a:pt x="12096" y="172507"/>
                </a:lnTo>
                <a:lnTo>
                  <a:pt x="16424" y="158327"/>
                </a:lnTo>
                <a:lnTo>
                  <a:pt x="21849" y="142524"/>
                </a:lnTo>
                <a:lnTo>
                  <a:pt x="25467" y="129448"/>
                </a:lnTo>
                <a:lnTo>
                  <a:pt x="27879" y="118191"/>
                </a:lnTo>
                <a:lnTo>
                  <a:pt x="29486" y="108147"/>
                </a:lnTo>
                <a:lnTo>
                  <a:pt x="37817" y="63671"/>
                </a:lnTo>
                <a:lnTo>
                  <a:pt x="41192" y="50210"/>
                </a:lnTo>
                <a:lnTo>
                  <a:pt x="44712" y="38696"/>
                </a:lnTo>
                <a:lnTo>
                  <a:pt x="48328" y="28480"/>
                </a:lnTo>
                <a:lnTo>
                  <a:pt x="52010" y="20399"/>
                </a:lnTo>
                <a:lnTo>
                  <a:pt x="55733" y="13742"/>
                </a:lnTo>
                <a:lnTo>
                  <a:pt x="64768" y="0"/>
                </a:lnTo>
                <a:lnTo>
                  <a:pt x="66778" y="143"/>
                </a:lnTo>
                <a:lnTo>
                  <a:pt x="72401" y="3687"/>
                </a:lnTo>
                <a:lnTo>
                  <a:pt x="76638" y="6755"/>
                </a:lnTo>
                <a:lnTo>
                  <a:pt x="78503" y="10996"/>
                </a:lnTo>
                <a:lnTo>
                  <a:pt x="81015" y="17633"/>
                </a:lnTo>
                <a:lnTo>
                  <a:pt x="83960" y="25868"/>
                </a:lnTo>
                <a:lnTo>
                  <a:pt x="85925" y="33898"/>
                </a:lnTo>
                <a:lnTo>
                  <a:pt x="87233" y="41791"/>
                </a:lnTo>
                <a:lnTo>
                  <a:pt x="88106" y="49593"/>
                </a:lnTo>
                <a:lnTo>
                  <a:pt x="89958" y="56065"/>
                </a:lnTo>
                <a:lnTo>
                  <a:pt x="92463" y="61649"/>
                </a:lnTo>
                <a:lnTo>
                  <a:pt x="95402" y="66642"/>
                </a:lnTo>
                <a:lnTo>
                  <a:pt x="98632" y="75050"/>
                </a:lnTo>
                <a:lnTo>
                  <a:pt x="102055" y="85736"/>
                </a:lnTo>
                <a:lnTo>
                  <a:pt x="105607" y="97940"/>
                </a:lnTo>
                <a:lnTo>
                  <a:pt x="109246" y="107346"/>
                </a:lnTo>
                <a:lnTo>
                  <a:pt x="112941" y="114886"/>
                </a:lnTo>
                <a:lnTo>
                  <a:pt x="116675" y="121183"/>
                </a:lnTo>
                <a:lnTo>
                  <a:pt x="127596" y="138340"/>
                </a:lnTo>
                <a:lnTo>
                  <a:pt x="134064" y="148249"/>
                </a:lnTo>
                <a:lnTo>
                  <a:pt x="140917" y="159935"/>
                </a:lnTo>
                <a:lnTo>
                  <a:pt x="148025" y="172806"/>
                </a:lnTo>
                <a:lnTo>
                  <a:pt x="155304" y="186466"/>
                </a:lnTo>
                <a:lnTo>
                  <a:pt x="160157" y="196843"/>
                </a:lnTo>
                <a:lnTo>
                  <a:pt x="163391" y="205032"/>
                </a:lnTo>
                <a:lnTo>
                  <a:pt x="165548" y="211760"/>
                </a:lnTo>
                <a:lnTo>
                  <a:pt x="168256" y="218786"/>
                </a:lnTo>
                <a:lnTo>
                  <a:pt x="171331" y="226009"/>
                </a:lnTo>
                <a:lnTo>
                  <a:pt x="179324" y="243718"/>
                </a:lnTo>
                <a:lnTo>
                  <a:pt x="180417" y="249527"/>
                </a:lnTo>
                <a:lnTo>
                  <a:pt x="180709" y="252854"/>
                </a:lnTo>
                <a:lnTo>
                  <a:pt x="182172" y="255072"/>
                </a:lnTo>
                <a:lnTo>
                  <a:pt x="184419" y="256550"/>
                </a:lnTo>
                <a:lnTo>
                  <a:pt x="192721" y="2595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3"/>
          <p:cNvSpPr/>
          <p:nvPr/>
        </p:nvSpPr>
        <p:spPr>
          <a:xfrm>
            <a:off x="8275319" y="3211871"/>
            <a:ext cx="240032" cy="11389"/>
          </a:xfrm>
          <a:custGeom>
            <a:avLst/>
            <a:gdLst/>
            <a:ahLst/>
            <a:cxnLst/>
            <a:rect l="0" t="0" r="0" b="0"/>
            <a:pathLst>
              <a:path w="240032" h="11389">
                <a:moveTo>
                  <a:pt x="0" y="11388"/>
                </a:moveTo>
                <a:lnTo>
                  <a:pt x="12137" y="11388"/>
                </a:lnTo>
                <a:lnTo>
                  <a:pt x="24601" y="10118"/>
                </a:lnTo>
                <a:lnTo>
                  <a:pt x="62158" y="5321"/>
                </a:lnTo>
                <a:lnTo>
                  <a:pt x="84618" y="3533"/>
                </a:lnTo>
                <a:lnTo>
                  <a:pt x="108482" y="2342"/>
                </a:lnTo>
                <a:lnTo>
                  <a:pt x="174253" y="429"/>
                </a:lnTo>
                <a:lnTo>
                  <a:pt x="216537" y="20"/>
                </a:lnTo>
                <a:lnTo>
                  <a:pt x="224368" y="0"/>
                </a:lnTo>
                <a:lnTo>
                  <a:pt x="229589" y="1256"/>
                </a:lnTo>
                <a:lnTo>
                  <a:pt x="233070" y="3364"/>
                </a:lnTo>
                <a:lnTo>
                  <a:pt x="240031" y="113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84"/>
          <p:cNvSpPr/>
          <p:nvPr/>
        </p:nvSpPr>
        <p:spPr>
          <a:xfrm>
            <a:off x="8618219" y="3074669"/>
            <a:ext cx="56984" cy="285752"/>
          </a:xfrm>
          <a:custGeom>
            <a:avLst/>
            <a:gdLst/>
            <a:ahLst/>
            <a:cxnLst/>
            <a:rect l="0" t="0" r="0" b="0"/>
            <a:pathLst>
              <a:path w="56984" h="285752">
                <a:moveTo>
                  <a:pt x="0" y="0"/>
                </a:moveTo>
                <a:lnTo>
                  <a:pt x="0" y="12136"/>
                </a:lnTo>
                <a:lnTo>
                  <a:pt x="1271" y="19521"/>
                </a:lnTo>
                <a:lnTo>
                  <a:pt x="3388" y="28254"/>
                </a:lnTo>
                <a:lnTo>
                  <a:pt x="6068" y="37886"/>
                </a:lnTo>
                <a:lnTo>
                  <a:pt x="7856" y="46848"/>
                </a:lnTo>
                <a:lnTo>
                  <a:pt x="9047" y="55362"/>
                </a:lnTo>
                <a:lnTo>
                  <a:pt x="9842" y="63578"/>
                </a:lnTo>
                <a:lnTo>
                  <a:pt x="11641" y="71596"/>
                </a:lnTo>
                <a:lnTo>
                  <a:pt x="14112" y="79481"/>
                </a:lnTo>
                <a:lnTo>
                  <a:pt x="17028" y="87277"/>
                </a:lnTo>
                <a:lnTo>
                  <a:pt x="21512" y="101365"/>
                </a:lnTo>
                <a:lnTo>
                  <a:pt x="33268" y="140725"/>
                </a:lnTo>
                <a:lnTo>
                  <a:pt x="37419" y="157317"/>
                </a:lnTo>
                <a:lnTo>
                  <a:pt x="40186" y="170918"/>
                </a:lnTo>
                <a:lnTo>
                  <a:pt x="42031" y="182525"/>
                </a:lnTo>
                <a:lnTo>
                  <a:pt x="44531" y="191534"/>
                </a:lnTo>
                <a:lnTo>
                  <a:pt x="47467" y="198809"/>
                </a:lnTo>
                <a:lnTo>
                  <a:pt x="50696" y="204930"/>
                </a:lnTo>
                <a:lnTo>
                  <a:pt x="52847" y="210280"/>
                </a:lnTo>
                <a:lnTo>
                  <a:pt x="54281" y="215117"/>
                </a:lnTo>
                <a:lnTo>
                  <a:pt x="55237" y="219612"/>
                </a:lnTo>
                <a:lnTo>
                  <a:pt x="55875" y="225148"/>
                </a:lnTo>
                <a:lnTo>
                  <a:pt x="56301" y="231379"/>
                </a:lnTo>
                <a:lnTo>
                  <a:pt x="56772" y="243805"/>
                </a:lnTo>
                <a:lnTo>
                  <a:pt x="56983" y="253561"/>
                </a:lnTo>
                <a:lnTo>
                  <a:pt x="55768" y="257941"/>
                </a:lnTo>
                <a:lnTo>
                  <a:pt x="53689" y="262131"/>
                </a:lnTo>
                <a:lnTo>
                  <a:pt x="51033" y="266194"/>
                </a:lnTo>
                <a:lnTo>
                  <a:pt x="49262" y="270173"/>
                </a:lnTo>
                <a:lnTo>
                  <a:pt x="48082" y="274095"/>
                </a:lnTo>
                <a:lnTo>
                  <a:pt x="45721" y="2857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85"/>
          <p:cNvSpPr/>
          <p:nvPr/>
        </p:nvSpPr>
        <p:spPr>
          <a:xfrm>
            <a:off x="8549640" y="3065499"/>
            <a:ext cx="352010" cy="329211"/>
          </a:xfrm>
          <a:custGeom>
            <a:avLst/>
            <a:gdLst/>
            <a:ahLst/>
            <a:cxnLst/>
            <a:rect l="0" t="0" r="0" b="0"/>
            <a:pathLst>
              <a:path w="352010" h="329211">
                <a:moveTo>
                  <a:pt x="0" y="77751"/>
                </a:moveTo>
                <a:lnTo>
                  <a:pt x="0" y="65615"/>
                </a:lnTo>
                <a:lnTo>
                  <a:pt x="1270" y="60770"/>
                </a:lnTo>
                <a:lnTo>
                  <a:pt x="6068" y="52000"/>
                </a:lnTo>
                <a:lnTo>
                  <a:pt x="15820" y="43869"/>
                </a:lnTo>
                <a:lnTo>
                  <a:pt x="21976" y="39923"/>
                </a:lnTo>
                <a:lnTo>
                  <a:pt x="28620" y="36022"/>
                </a:lnTo>
                <a:lnTo>
                  <a:pt x="35591" y="32152"/>
                </a:lnTo>
                <a:lnTo>
                  <a:pt x="42777" y="28301"/>
                </a:lnTo>
                <a:lnTo>
                  <a:pt x="53918" y="24464"/>
                </a:lnTo>
                <a:lnTo>
                  <a:pt x="67695" y="20636"/>
                </a:lnTo>
                <a:lnTo>
                  <a:pt x="83229" y="16814"/>
                </a:lnTo>
                <a:lnTo>
                  <a:pt x="96127" y="12997"/>
                </a:lnTo>
                <a:lnTo>
                  <a:pt x="107264" y="9181"/>
                </a:lnTo>
                <a:lnTo>
                  <a:pt x="117230" y="5368"/>
                </a:lnTo>
                <a:lnTo>
                  <a:pt x="126412" y="2825"/>
                </a:lnTo>
                <a:lnTo>
                  <a:pt x="135075" y="1130"/>
                </a:lnTo>
                <a:lnTo>
                  <a:pt x="143390" y="0"/>
                </a:lnTo>
                <a:lnTo>
                  <a:pt x="151473" y="517"/>
                </a:lnTo>
                <a:lnTo>
                  <a:pt x="159402" y="2132"/>
                </a:lnTo>
                <a:lnTo>
                  <a:pt x="167228" y="4478"/>
                </a:lnTo>
                <a:lnTo>
                  <a:pt x="173715" y="6042"/>
                </a:lnTo>
                <a:lnTo>
                  <a:pt x="184309" y="7780"/>
                </a:lnTo>
                <a:lnTo>
                  <a:pt x="188913" y="9514"/>
                </a:lnTo>
                <a:lnTo>
                  <a:pt x="197415" y="14826"/>
                </a:lnTo>
                <a:lnTo>
                  <a:pt x="200190" y="18021"/>
                </a:lnTo>
                <a:lnTo>
                  <a:pt x="202040" y="21421"/>
                </a:lnTo>
                <a:lnTo>
                  <a:pt x="204095" y="28585"/>
                </a:lnTo>
                <a:lnTo>
                  <a:pt x="205008" y="36002"/>
                </a:lnTo>
                <a:lnTo>
                  <a:pt x="205252" y="41029"/>
                </a:lnTo>
                <a:lnTo>
                  <a:pt x="205523" y="53386"/>
                </a:lnTo>
                <a:lnTo>
                  <a:pt x="204325" y="60238"/>
                </a:lnTo>
                <a:lnTo>
                  <a:pt x="202257" y="67345"/>
                </a:lnTo>
                <a:lnTo>
                  <a:pt x="199608" y="74624"/>
                </a:lnTo>
                <a:lnTo>
                  <a:pt x="196572" y="80746"/>
                </a:lnTo>
                <a:lnTo>
                  <a:pt x="189812" y="90935"/>
                </a:lnTo>
                <a:lnTo>
                  <a:pt x="184961" y="96700"/>
                </a:lnTo>
                <a:lnTo>
                  <a:pt x="179187" y="103083"/>
                </a:lnTo>
                <a:lnTo>
                  <a:pt x="172798" y="109880"/>
                </a:lnTo>
                <a:lnTo>
                  <a:pt x="165999" y="115680"/>
                </a:lnTo>
                <a:lnTo>
                  <a:pt x="158926" y="120817"/>
                </a:lnTo>
                <a:lnTo>
                  <a:pt x="151670" y="125511"/>
                </a:lnTo>
                <a:lnTo>
                  <a:pt x="145563" y="128641"/>
                </a:lnTo>
                <a:lnTo>
                  <a:pt x="129631" y="134316"/>
                </a:lnTo>
                <a:lnTo>
                  <a:pt x="123250" y="137051"/>
                </a:lnTo>
                <a:lnTo>
                  <a:pt x="106895" y="144497"/>
                </a:lnTo>
                <a:lnTo>
                  <a:pt x="106823" y="143839"/>
                </a:lnTo>
                <a:lnTo>
                  <a:pt x="113064" y="136329"/>
                </a:lnTo>
                <a:lnTo>
                  <a:pt x="120523" y="132148"/>
                </a:lnTo>
                <a:lnTo>
                  <a:pt x="146009" y="119117"/>
                </a:lnTo>
                <a:lnTo>
                  <a:pt x="153219" y="116758"/>
                </a:lnTo>
                <a:lnTo>
                  <a:pt x="160566" y="115185"/>
                </a:lnTo>
                <a:lnTo>
                  <a:pt x="168004" y="114137"/>
                </a:lnTo>
                <a:lnTo>
                  <a:pt x="176773" y="112168"/>
                </a:lnTo>
                <a:lnTo>
                  <a:pt x="186429" y="109586"/>
                </a:lnTo>
                <a:lnTo>
                  <a:pt x="196675" y="106594"/>
                </a:lnTo>
                <a:lnTo>
                  <a:pt x="206046" y="104599"/>
                </a:lnTo>
                <a:lnTo>
                  <a:pt x="214835" y="103270"/>
                </a:lnTo>
                <a:lnTo>
                  <a:pt x="223233" y="102383"/>
                </a:lnTo>
                <a:lnTo>
                  <a:pt x="232641" y="101793"/>
                </a:lnTo>
                <a:lnTo>
                  <a:pt x="253256" y="101136"/>
                </a:lnTo>
                <a:lnTo>
                  <a:pt x="280214" y="100766"/>
                </a:lnTo>
                <a:lnTo>
                  <a:pt x="288408" y="101984"/>
                </a:lnTo>
                <a:lnTo>
                  <a:pt x="296413" y="104066"/>
                </a:lnTo>
                <a:lnTo>
                  <a:pt x="304288" y="106725"/>
                </a:lnTo>
                <a:lnTo>
                  <a:pt x="310809" y="109767"/>
                </a:lnTo>
                <a:lnTo>
                  <a:pt x="321440" y="116533"/>
                </a:lnTo>
                <a:lnTo>
                  <a:pt x="330399" y="123774"/>
                </a:lnTo>
                <a:lnTo>
                  <a:pt x="338613" y="131225"/>
                </a:lnTo>
                <a:lnTo>
                  <a:pt x="346498" y="138771"/>
                </a:lnTo>
                <a:lnTo>
                  <a:pt x="349109" y="142560"/>
                </a:lnTo>
                <a:lnTo>
                  <a:pt x="352009" y="150158"/>
                </a:lnTo>
                <a:lnTo>
                  <a:pt x="351512" y="153962"/>
                </a:lnTo>
                <a:lnTo>
                  <a:pt x="349912" y="157768"/>
                </a:lnTo>
                <a:lnTo>
                  <a:pt x="347575" y="161576"/>
                </a:lnTo>
                <a:lnTo>
                  <a:pt x="346016" y="166654"/>
                </a:lnTo>
                <a:lnTo>
                  <a:pt x="344977" y="172580"/>
                </a:lnTo>
                <a:lnTo>
                  <a:pt x="344285" y="179070"/>
                </a:lnTo>
                <a:lnTo>
                  <a:pt x="342553" y="184667"/>
                </a:lnTo>
                <a:lnTo>
                  <a:pt x="337243" y="194272"/>
                </a:lnTo>
                <a:lnTo>
                  <a:pt x="327262" y="202774"/>
                </a:lnTo>
                <a:lnTo>
                  <a:pt x="321044" y="206820"/>
                </a:lnTo>
                <a:lnTo>
                  <a:pt x="313090" y="213327"/>
                </a:lnTo>
                <a:lnTo>
                  <a:pt x="303976" y="221475"/>
                </a:lnTo>
                <a:lnTo>
                  <a:pt x="294090" y="230717"/>
                </a:lnTo>
                <a:lnTo>
                  <a:pt x="282420" y="240688"/>
                </a:lnTo>
                <a:lnTo>
                  <a:pt x="269560" y="251145"/>
                </a:lnTo>
                <a:lnTo>
                  <a:pt x="255907" y="261927"/>
                </a:lnTo>
                <a:lnTo>
                  <a:pt x="244264" y="270385"/>
                </a:lnTo>
                <a:lnTo>
                  <a:pt x="233963" y="277293"/>
                </a:lnTo>
                <a:lnTo>
                  <a:pt x="224555" y="283169"/>
                </a:lnTo>
                <a:lnTo>
                  <a:pt x="217013" y="288356"/>
                </a:lnTo>
                <a:lnTo>
                  <a:pt x="210715" y="293084"/>
                </a:lnTo>
                <a:lnTo>
                  <a:pt x="205247" y="297506"/>
                </a:lnTo>
                <a:lnTo>
                  <a:pt x="196521" y="302995"/>
                </a:lnTo>
                <a:lnTo>
                  <a:pt x="185624" y="309193"/>
                </a:lnTo>
                <a:lnTo>
                  <a:pt x="125729" y="3292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86"/>
          <p:cNvSpPr/>
          <p:nvPr/>
        </p:nvSpPr>
        <p:spPr>
          <a:xfrm>
            <a:off x="8961289" y="3063239"/>
            <a:ext cx="159852" cy="239873"/>
          </a:xfrm>
          <a:custGeom>
            <a:avLst/>
            <a:gdLst/>
            <a:ahLst/>
            <a:cxnLst/>
            <a:rect l="0" t="0" r="0" b="0"/>
            <a:pathLst>
              <a:path w="159852" h="239873">
                <a:moveTo>
                  <a:pt x="102701" y="0"/>
                </a:moveTo>
                <a:lnTo>
                  <a:pt x="96633" y="0"/>
                </a:lnTo>
                <a:lnTo>
                  <a:pt x="93576" y="1271"/>
                </a:lnTo>
                <a:lnTo>
                  <a:pt x="90267" y="3387"/>
                </a:lnTo>
                <a:lnTo>
                  <a:pt x="86792" y="6069"/>
                </a:lnTo>
                <a:lnTo>
                  <a:pt x="84475" y="9126"/>
                </a:lnTo>
                <a:lnTo>
                  <a:pt x="82931" y="12434"/>
                </a:lnTo>
                <a:lnTo>
                  <a:pt x="81900" y="15910"/>
                </a:lnTo>
                <a:lnTo>
                  <a:pt x="78673" y="20766"/>
                </a:lnTo>
                <a:lnTo>
                  <a:pt x="73982" y="26545"/>
                </a:lnTo>
                <a:lnTo>
                  <a:pt x="68315" y="32937"/>
                </a:lnTo>
                <a:lnTo>
                  <a:pt x="63267" y="39738"/>
                </a:lnTo>
                <a:lnTo>
                  <a:pt x="58632" y="46812"/>
                </a:lnTo>
                <a:lnTo>
                  <a:pt x="54272" y="54068"/>
                </a:lnTo>
                <a:lnTo>
                  <a:pt x="50094" y="61446"/>
                </a:lnTo>
                <a:lnTo>
                  <a:pt x="42066" y="76416"/>
                </a:lnTo>
                <a:lnTo>
                  <a:pt x="36878" y="87774"/>
                </a:lnTo>
                <a:lnTo>
                  <a:pt x="24340" y="117328"/>
                </a:lnTo>
                <a:lnTo>
                  <a:pt x="19980" y="130289"/>
                </a:lnTo>
                <a:lnTo>
                  <a:pt x="17074" y="141469"/>
                </a:lnTo>
                <a:lnTo>
                  <a:pt x="15135" y="151463"/>
                </a:lnTo>
                <a:lnTo>
                  <a:pt x="12574" y="159395"/>
                </a:lnTo>
                <a:lnTo>
                  <a:pt x="9596" y="165954"/>
                </a:lnTo>
                <a:lnTo>
                  <a:pt x="6341" y="171596"/>
                </a:lnTo>
                <a:lnTo>
                  <a:pt x="4171" y="177898"/>
                </a:lnTo>
                <a:lnTo>
                  <a:pt x="2724" y="184638"/>
                </a:lnTo>
                <a:lnTo>
                  <a:pt x="1760" y="191672"/>
                </a:lnTo>
                <a:lnTo>
                  <a:pt x="1116" y="197632"/>
                </a:lnTo>
                <a:lnTo>
                  <a:pt x="688" y="202875"/>
                </a:lnTo>
                <a:lnTo>
                  <a:pt x="402" y="207640"/>
                </a:lnTo>
                <a:lnTo>
                  <a:pt x="84" y="216322"/>
                </a:lnTo>
                <a:lnTo>
                  <a:pt x="0" y="220414"/>
                </a:lnTo>
                <a:lnTo>
                  <a:pt x="1214" y="223143"/>
                </a:lnTo>
                <a:lnTo>
                  <a:pt x="3293" y="224962"/>
                </a:lnTo>
                <a:lnTo>
                  <a:pt x="5948" y="226175"/>
                </a:lnTo>
                <a:lnTo>
                  <a:pt x="8989" y="228253"/>
                </a:lnTo>
                <a:lnTo>
                  <a:pt x="12287" y="230909"/>
                </a:lnTo>
                <a:lnTo>
                  <a:pt x="15755" y="233950"/>
                </a:lnTo>
                <a:lnTo>
                  <a:pt x="19336" y="235977"/>
                </a:lnTo>
                <a:lnTo>
                  <a:pt x="22995" y="237328"/>
                </a:lnTo>
                <a:lnTo>
                  <a:pt x="26703" y="238229"/>
                </a:lnTo>
                <a:lnTo>
                  <a:pt x="30445" y="238829"/>
                </a:lnTo>
                <a:lnTo>
                  <a:pt x="34210" y="239230"/>
                </a:lnTo>
                <a:lnTo>
                  <a:pt x="37990" y="239497"/>
                </a:lnTo>
                <a:lnTo>
                  <a:pt x="41780" y="239675"/>
                </a:lnTo>
                <a:lnTo>
                  <a:pt x="49378" y="239872"/>
                </a:lnTo>
                <a:lnTo>
                  <a:pt x="53183" y="238655"/>
                </a:lnTo>
                <a:lnTo>
                  <a:pt x="56989" y="236574"/>
                </a:lnTo>
                <a:lnTo>
                  <a:pt x="60795" y="233916"/>
                </a:lnTo>
                <a:lnTo>
                  <a:pt x="65873" y="232144"/>
                </a:lnTo>
                <a:lnTo>
                  <a:pt x="71799" y="230963"/>
                </a:lnTo>
                <a:lnTo>
                  <a:pt x="78290" y="230175"/>
                </a:lnTo>
                <a:lnTo>
                  <a:pt x="85156" y="228380"/>
                </a:lnTo>
                <a:lnTo>
                  <a:pt x="92275" y="225914"/>
                </a:lnTo>
                <a:lnTo>
                  <a:pt x="99560" y="222999"/>
                </a:lnTo>
                <a:lnTo>
                  <a:pt x="117814" y="216374"/>
                </a:lnTo>
                <a:lnTo>
                  <a:pt x="159851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87"/>
          <p:cNvSpPr/>
          <p:nvPr/>
        </p:nvSpPr>
        <p:spPr>
          <a:xfrm>
            <a:off x="7615728" y="3760470"/>
            <a:ext cx="236682" cy="240031"/>
          </a:xfrm>
          <a:custGeom>
            <a:avLst/>
            <a:gdLst/>
            <a:ahLst/>
            <a:cxnLst/>
            <a:rect l="0" t="0" r="0" b="0"/>
            <a:pathLst>
              <a:path w="236682" h="240031">
                <a:moveTo>
                  <a:pt x="156672" y="0"/>
                </a:moveTo>
                <a:lnTo>
                  <a:pt x="146830" y="0"/>
                </a:lnTo>
                <a:lnTo>
                  <a:pt x="142561" y="6773"/>
                </a:lnTo>
                <a:lnTo>
                  <a:pt x="139645" y="12135"/>
                </a:lnTo>
                <a:lnTo>
                  <a:pt x="137700" y="16980"/>
                </a:lnTo>
                <a:lnTo>
                  <a:pt x="136404" y="21480"/>
                </a:lnTo>
                <a:lnTo>
                  <a:pt x="135540" y="25750"/>
                </a:lnTo>
                <a:lnTo>
                  <a:pt x="131154" y="32406"/>
                </a:lnTo>
                <a:lnTo>
                  <a:pt x="124420" y="40654"/>
                </a:lnTo>
                <a:lnTo>
                  <a:pt x="116120" y="49962"/>
                </a:lnTo>
                <a:lnTo>
                  <a:pt x="110587" y="58708"/>
                </a:lnTo>
                <a:lnTo>
                  <a:pt x="106899" y="67078"/>
                </a:lnTo>
                <a:lnTo>
                  <a:pt x="104440" y="75199"/>
                </a:lnTo>
                <a:lnTo>
                  <a:pt x="100260" y="81882"/>
                </a:lnTo>
                <a:lnTo>
                  <a:pt x="94933" y="87608"/>
                </a:lnTo>
                <a:lnTo>
                  <a:pt x="88843" y="92695"/>
                </a:lnTo>
                <a:lnTo>
                  <a:pt x="83513" y="97357"/>
                </a:lnTo>
                <a:lnTo>
                  <a:pt x="78689" y="101734"/>
                </a:lnTo>
                <a:lnTo>
                  <a:pt x="74203" y="105923"/>
                </a:lnTo>
                <a:lnTo>
                  <a:pt x="68672" y="112525"/>
                </a:lnTo>
                <a:lnTo>
                  <a:pt x="62445" y="120736"/>
                </a:lnTo>
                <a:lnTo>
                  <a:pt x="55754" y="130021"/>
                </a:lnTo>
                <a:lnTo>
                  <a:pt x="47483" y="138750"/>
                </a:lnTo>
                <a:lnTo>
                  <a:pt x="38159" y="147110"/>
                </a:lnTo>
                <a:lnTo>
                  <a:pt x="28134" y="155223"/>
                </a:lnTo>
                <a:lnTo>
                  <a:pt x="20179" y="161902"/>
                </a:lnTo>
                <a:lnTo>
                  <a:pt x="13607" y="167625"/>
                </a:lnTo>
                <a:lnTo>
                  <a:pt x="7955" y="172710"/>
                </a:lnTo>
                <a:lnTo>
                  <a:pt x="4187" y="177369"/>
                </a:lnTo>
                <a:lnTo>
                  <a:pt x="1675" y="181746"/>
                </a:lnTo>
                <a:lnTo>
                  <a:pt x="0" y="185934"/>
                </a:lnTo>
                <a:lnTo>
                  <a:pt x="154" y="188726"/>
                </a:lnTo>
                <a:lnTo>
                  <a:pt x="1527" y="190587"/>
                </a:lnTo>
                <a:lnTo>
                  <a:pt x="3711" y="191827"/>
                </a:lnTo>
                <a:lnTo>
                  <a:pt x="9526" y="193206"/>
                </a:lnTo>
                <a:lnTo>
                  <a:pt x="12855" y="193574"/>
                </a:lnTo>
                <a:lnTo>
                  <a:pt x="17614" y="195089"/>
                </a:lnTo>
                <a:lnTo>
                  <a:pt x="23326" y="197369"/>
                </a:lnTo>
                <a:lnTo>
                  <a:pt x="29675" y="200159"/>
                </a:lnTo>
                <a:lnTo>
                  <a:pt x="35177" y="202019"/>
                </a:lnTo>
                <a:lnTo>
                  <a:pt x="40115" y="203259"/>
                </a:lnTo>
                <a:lnTo>
                  <a:pt x="44678" y="204086"/>
                </a:lnTo>
                <a:lnTo>
                  <a:pt x="48989" y="204637"/>
                </a:lnTo>
                <a:lnTo>
                  <a:pt x="53133" y="205005"/>
                </a:lnTo>
                <a:lnTo>
                  <a:pt x="57166" y="205250"/>
                </a:lnTo>
                <a:lnTo>
                  <a:pt x="68420" y="205522"/>
                </a:lnTo>
                <a:lnTo>
                  <a:pt x="74977" y="205594"/>
                </a:lnTo>
                <a:lnTo>
                  <a:pt x="89508" y="206913"/>
                </a:lnTo>
                <a:lnTo>
                  <a:pt x="162125" y="214767"/>
                </a:lnTo>
                <a:lnTo>
                  <a:pt x="171737" y="215568"/>
                </a:lnTo>
                <a:lnTo>
                  <a:pt x="180686" y="217372"/>
                </a:lnTo>
                <a:lnTo>
                  <a:pt x="189190" y="219844"/>
                </a:lnTo>
                <a:lnTo>
                  <a:pt x="197402" y="222763"/>
                </a:lnTo>
                <a:lnTo>
                  <a:pt x="204145" y="224708"/>
                </a:lnTo>
                <a:lnTo>
                  <a:pt x="209910" y="226005"/>
                </a:lnTo>
                <a:lnTo>
                  <a:pt x="222221" y="228087"/>
                </a:lnTo>
                <a:lnTo>
                  <a:pt x="227291" y="231758"/>
                </a:lnTo>
                <a:lnTo>
                  <a:pt x="236681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88"/>
          <p:cNvSpPr/>
          <p:nvPr/>
        </p:nvSpPr>
        <p:spPr>
          <a:xfrm>
            <a:off x="7927618" y="3714889"/>
            <a:ext cx="153392" cy="273633"/>
          </a:xfrm>
          <a:custGeom>
            <a:avLst/>
            <a:gdLst/>
            <a:ahLst/>
            <a:cxnLst/>
            <a:rect l="0" t="0" r="0" b="0"/>
            <a:pathLst>
              <a:path w="153392" h="273633">
                <a:moveTo>
                  <a:pt x="153391" y="11290"/>
                </a:moveTo>
                <a:lnTo>
                  <a:pt x="141256" y="5223"/>
                </a:lnTo>
                <a:lnTo>
                  <a:pt x="136411" y="3435"/>
                </a:lnTo>
                <a:lnTo>
                  <a:pt x="131911" y="2244"/>
                </a:lnTo>
                <a:lnTo>
                  <a:pt x="121632" y="331"/>
                </a:lnTo>
                <a:lnTo>
                  <a:pt x="116839" y="70"/>
                </a:lnTo>
                <a:lnTo>
                  <a:pt x="113784" y="0"/>
                </a:lnTo>
                <a:lnTo>
                  <a:pt x="110476" y="1224"/>
                </a:lnTo>
                <a:lnTo>
                  <a:pt x="107001" y="3309"/>
                </a:lnTo>
                <a:lnTo>
                  <a:pt x="103415" y="5969"/>
                </a:lnTo>
                <a:lnTo>
                  <a:pt x="99754" y="9013"/>
                </a:lnTo>
                <a:lnTo>
                  <a:pt x="96043" y="12312"/>
                </a:lnTo>
                <a:lnTo>
                  <a:pt x="88533" y="19365"/>
                </a:lnTo>
                <a:lnTo>
                  <a:pt x="80962" y="26733"/>
                </a:lnTo>
                <a:lnTo>
                  <a:pt x="73356" y="35555"/>
                </a:lnTo>
                <a:lnTo>
                  <a:pt x="51356" y="62292"/>
                </a:lnTo>
                <a:lnTo>
                  <a:pt x="42188" y="75771"/>
                </a:lnTo>
                <a:lnTo>
                  <a:pt x="34806" y="88567"/>
                </a:lnTo>
                <a:lnTo>
                  <a:pt x="28614" y="100909"/>
                </a:lnTo>
                <a:lnTo>
                  <a:pt x="23217" y="114216"/>
                </a:lnTo>
                <a:lnTo>
                  <a:pt x="18348" y="128167"/>
                </a:lnTo>
                <a:lnTo>
                  <a:pt x="1409" y="180992"/>
                </a:lnTo>
                <a:lnTo>
                  <a:pt x="0" y="191734"/>
                </a:lnTo>
                <a:lnTo>
                  <a:pt x="331" y="201437"/>
                </a:lnTo>
                <a:lnTo>
                  <a:pt x="1821" y="210445"/>
                </a:lnTo>
                <a:lnTo>
                  <a:pt x="4085" y="218990"/>
                </a:lnTo>
                <a:lnTo>
                  <a:pt x="6864" y="227226"/>
                </a:lnTo>
                <a:lnTo>
                  <a:pt x="9986" y="235258"/>
                </a:lnTo>
                <a:lnTo>
                  <a:pt x="13338" y="241882"/>
                </a:lnTo>
                <a:lnTo>
                  <a:pt x="16842" y="247568"/>
                </a:lnTo>
                <a:lnTo>
                  <a:pt x="25525" y="259752"/>
                </a:lnTo>
                <a:lnTo>
                  <a:pt x="30098" y="264804"/>
                </a:lnTo>
                <a:lnTo>
                  <a:pt x="33096" y="267930"/>
                </a:lnTo>
                <a:lnTo>
                  <a:pt x="36364" y="270013"/>
                </a:lnTo>
                <a:lnTo>
                  <a:pt x="39814" y="271402"/>
                </a:lnTo>
                <a:lnTo>
                  <a:pt x="43383" y="272328"/>
                </a:lnTo>
                <a:lnTo>
                  <a:pt x="48302" y="272946"/>
                </a:lnTo>
                <a:lnTo>
                  <a:pt x="54122" y="273357"/>
                </a:lnTo>
                <a:lnTo>
                  <a:pt x="60542" y="273632"/>
                </a:lnTo>
                <a:lnTo>
                  <a:pt x="66092" y="272545"/>
                </a:lnTo>
                <a:lnTo>
                  <a:pt x="71061" y="270550"/>
                </a:lnTo>
                <a:lnTo>
                  <a:pt x="75645" y="267950"/>
                </a:lnTo>
                <a:lnTo>
                  <a:pt x="79970" y="266217"/>
                </a:lnTo>
                <a:lnTo>
                  <a:pt x="84124" y="265061"/>
                </a:lnTo>
                <a:lnTo>
                  <a:pt x="88164" y="264291"/>
                </a:lnTo>
                <a:lnTo>
                  <a:pt x="93396" y="262508"/>
                </a:lnTo>
                <a:lnTo>
                  <a:pt x="99425" y="260048"/>
                </a:lnTo>
                <a:lnTo>
                  <a:pt x="105984" y="257139"/>
                </a:lnTo>
                <a:lnTo>
                  <a:pt x="120045" y="250520"/>
                </a:lnTo>
                <a:lnTo>
                  <a:pt x="141961" y="239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89"/>
          <p:cNvSpPr/>
          <p:nvPr/>
        </p:nvSpPr>
        <p:spPr>
          <a:xfrm>
            <a:off x="8229600" y="3703320"/>
            <a:ext cx="22860" cy="331470"/>
          </a:xfrm>
          <a:custGeom>
            <a:avLst/>
            <a:gdLst/>
            <a:ahLst/>
            <a:cxnLst/>
            <a:rect l="0" t="0" r="0" b="0"/>
            <a:pathLst>
              <a:path w="22860" h="331470">
                <a:moveTo>
                  <a:pt x="0" y="0"/>
                </a:moveTo>
                <a:lnTo>
                  <a:pt x="0" y="87607"/>
                </a:lnTo>
                <a:lnTo>
                  <a:pt x="1270" y="99045"/>
                </a:lnTo>
                <a:lnTo>
                  <a:pt x="3386" y="113019"/>
                </a:lnTo>
                <a:lnTo>
                  <a:pt x="6067" y="128686"/>
                </a:lnTo>
                <a:lnTo>
                  <a:pt x="7855" y="142941"/>
                </a:lnTo>
                <a:lnTo>
                  <a:pt x="9046" y="156254"/>
                </a:lnTo>
                <a:lnTo>
                  <a:pt x="9841" y="168938"/>
                </a:lnTo>
                <a:lnTo>
                  <a:pt x="10724" y="189807"/>
                </a:lnTo>
                <a:lnTo>
                  <a:pt x="11115" y="210088"/>
                </a:lnTo>
                <a:lnTo>
                  <a:pt x="11290" y="236036"/>
                </a:lnTo>
                <a:lnTo>
                  <a:pt x="12606" y="252607"/>
                </a:lnTo>
                <a:lnTo>
                  <a:pt x="14754" y="271274"/>
                </a:lnTo>
                <a:lnTo>
                  <a:pt x="22859" y="3314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90"/>
          <p:cNvSpPr/>
          <p:nvPr/>
        </p:nvSpPr>
        <p:spPr>
          <a:xfrm>
            <a:off x="8161019" y="3692190"/>
            <a:ext cx="308396" cy="387961"/>
          </a:xfrm>
          <a:custGeom>
            <a:avLst/>
            <a:gdLst/>
            <a:ahLst/>
            <a:cxnLst/>
            <a:rect l="0" t="0" r="0" b="0"/>
            <a:pathLst>
              <a:path w="308396" h="387961">
                <a:moveTo>
                  <a:pt x="0" y="79710"/>
                </a:moveTo>
                <a:lnTo>
                  <a:pt x="15909" y="47891"/>
                </a:lnTo>
                <a:lnTo>
                  <a:pt x="23158" y="36782"/>
                </a:lnTo>
                <a:lnTo>
                  <a:pt x="26869" y="32041"/>
                </a:lnTo>
                <a:lnTo>
                  <a:pt x="33152" y="28880"/>
                </a:lnTo>
                <a:lnTo>
                  <a:pt x="41152" y="26774"/>
                </a:lnTo>
                <a:lnTo>
                  <a:pt x="50295" y="25369"/>
                </a:lnTo>
                <a:lnTo>
                  <a:pt x="62740" y="21892"/>
                </a:lnTo>
                <a:lnTo>
                  <a:pt x="77387" y="17035"/>
                </a:lnTo>
                <a:lnTo>
                  <a:pt x="93501" y="11256"/>
                </a:lnTo>
                <a:lnTo>
                  <a:pt x="106784" y="7404"/>
                </a:lnTo>
                <a:lnTo>
                  <a:pt x="118180" y="4836"/>
                </a:lnTo>
                <a:lnTo>
                  <a:pt x="128316" y="3124"/>
                </a:lnTo>
                <a:lnTo>
                  <a:pt x="137614" y="1982"/>
                </a:lnTo>
                <a:lnTo>
                  <a:pt x="146353" y="1221"/>
                </a:lnTo>
                <a:lnTo>
                  <a:pt x="154719" y="714"/>
                </a:lnTo>
                <a:lnTo>
                  <a:pt x="170787" y="150"/>
                </a:lnTo>
                <a:lnTo>
                  <a:pt x="178628" y="0"/>
                </a:lnTo>
                <a:lnTo>
                  <a:pt x="183856" y="1170"/>
                </a:lnTo>
                <a:lnTo>
                  <a:pt x="187341" y="3220"/>
                </a:lnTo>
                <a:lnTo>
                  <a:pt x="195632" y="12173"/>
                </a:lnTo>
                <a:lnTo>
                  <a:pt x="199001" y="15635"/>
                </a:lnTo>
                <a:lnTo>
                  <a:pt x="201248" y="19213"/>
                </a:lnTo>
                <a:lnTo>
                  <a:pt x="203744" y="26576"/>
                </a:lnTo>
                <a:lnTo>
                  <a:pt x="205149" y="37861"/>
                </a:lnTo>
                <a:lnTo>
                  <a:pt x="202091" y="48833"/>
                </a:lnTo>
                <a:lnTo>
                  <a:pt x="199497" y="55315"/>
                </a:lnTo>
                <a:lnTo>
                  <a:pt x="196498" y="62176"/>
                </a:lnTo>
                <a:lnTo>
                  <a:pt x="189779" y="76574"/>
                </a:lnTo>
                <a:lnTo>
                  <a:pt x="184940" y="83969"/>
                </a:lnTo>
                <a:lnTo>
                  <a:pt x="179173" y="91439"/>
                </a:lnTo>
                <a:lnTo>
                  <a:pt x="172789" y="98959"/>
                </a:lnTo>
                <a:lnTo>
                  <a:pt x="164723" y="107783"/>
                </a:lnTo>
                <a:lnTo>
                  <a:pt x="145601" y="127746"/>
                </a:lnTo>
                <a:lnTo>
                  <a:pt x="136437" y="135864"/>
                </a:lnTo>
                <a:lnTo>
                  <a:pt x="127789" y="142546"/>
                </a:lnTo>
                <a:lnTo>
                  <a:pt x="119482" y="148270"/>
                </a:lnTo>
                <a:lnTo>
                  <a:pt x="108865" y="157167"/>
                </a:lnTo>
                <a:lnTo>
                  <a:pt x="96707" y="168178"/>
                </a:lnTo>
                <a:lnTo>
                  <a:pt x="83521" y="180598"/>
                </a:lnTo>
                <a:lnTo>
                  <a:pt x="73461" y="188879"/>
                </a:lnTo>
                <a:lnTo>
                  <a:pt x="65485" y="194399"/>
                </a:lnTo>
                <a:lnTo>
                  <a:pt x="58897" y="198079"/>
                </a:lnTo>
                <a:lnTo>
                  <a:pt x="53235" y="200533"/>
                </a:lnTo>
                <a:lnTo>
                  <a:pt x="48190" y="202168"/>
                </a:lnTo>
                <a:lnTo>
                  <a:pt x="43556" y="203259"/>
                </a:lnTo>
                <a:lnTo>
                  <a:pt x="41738" y="203986"/>
                </a:lnTo>
                <a:lnTo>
                  <a:pt x="41795" y="204470"/>
                </a:lnTo>
                <a:lnTo>
                  <a:pt x="43105" y="204793"/>
                </a:lnTo>
                <a:lnTo>
                  <a:pt x="43977" y="203739"/>
                </a:lnTo>
                <a:lnTo>
                  <a:pt x="44946" y="199180"/>
                </a:lnTo>
                <a:lnTo>
                  <a:pt x="49014" y="194917"/>
                </a:lnTo>
                <a:lnTo>
                  <a:pt x="55536" y="189534"/>
                </a:lnTo>
                <a:lnTo>
                  <a:pt x="63694" y="183406"/>
                </a:lnTo>
                <a:lnTo>
                  <a:pt x="71673" y="178050"/>
                </a:lnTo>
                <a:lnTo>
                  <a:pt x="79533" y="173210"/>
                </a:lnTo>
                <a:lnTo>
                  <a:pt x="87312" y="168713"/>
                </a:lnTo>
                <a:lnTo>
                  <a:pt x="102729" y="160330"/>
                </a:lnTo>
                <a:lnTo>
                  <a:pt x="110397" y="156316"/>
                </a:lnTo>
                <a:lnTo>
                  <a:pt x="119318" y="153641"/>
                </a:lnTo>
                <a:lnTo>
                  <a:pt x="129075" y="151857"/>
                </a:lnTo>
                <a:lnTo>
                  <a:pt x="139391" y="150668"/>
                </a:lnTo>
                <a:lnTo>
                  <a:pt x="150077" y="148605"/>
                </a:lnTo>
                <a:lnTo>
                  <a:pt x="161012" y="145960"/>
                </a:lnTo>
                <a:lnTo>
                  <a:pt x="172111" y="142926"/>
                </a:lnTo>
                <a:lnTo>
                  <a:pt x="182051" y="140904"/>
                </a:lnTo>
                <a:lnTo>
                  <a:pt x="191218" y="139556"/>
                </a:lnTo>
                <a:lnTo>
                  <a:pt x="199869" y="138657"/>
                </a:lnTo>
                <a:lnTo>
                  <a:pt x="208176" y="138058"/>
                </a:lnTo>
                <a:lnTo>
                  <a:pt x="216254" y="137659"/>
                </a:lnTo>
                <a:lnTo>
                  <a:pt x="232003" y="137215"/>
                </a:lnTo>
                <a:lnTo>
                  <a:pt x="247470" y="137017"/>
                </a:lnTo>
                <a:lnTo>
                  <a:pt x="255150" y="138235"/>
                </a:lnTo>
                <a:lnTo>
                  <a:pt x="262811" y="140316"/>
                </a:lnTo>
                <a:lnTo>
                  <a:pt x="270457" y="142974"/>
                </a:lnTo>
                <a:lnTo>
                  <a:pt x="276825" y="146016"/>
                </a:lnTo>
                <a:lnTo>
                  <a:pt x="282340" y="149314"/>
                </a:lnTo>
                <a:lnTo>
                  <a:pt x="291854" y="156365"/>
                </a:lnTo>
                <a:lnTo>
                  <a:pt x="300316" y="163732"/>
                </a:lnTo>
                <a:lnTo>
                  <a:pt x="303081" y="167474"/>
                </a:lnTo>
                <a:lnTo>
                  <a:pt x="306154" y="175020"/>
                </a:lnTo>
                <a:lnTo>
                  <a:pt x="307519" y="185993"/>
                </a:lnTo>
                <a:lnTo>
                  <a:pt x="307883" y="192475"/>
                </a:lnTo>
                <a:lnTo>
                  <a:pt x="308287" y="206451"/>
                </a:lnTo>
                <a:lnTo>
                  <a:pt x="308395" y="213733"/>
                </a:lnTo>
                <a:lnTo>
                  <a:pt x="307196" y="219859"/>
                </a:lnTo>
                <a:lnTo>
                  <a:pt x="302479" y="230051"/>
                </a:lnTo>
                <a:lnTo>
                  <a:pt x="298173" y="237087"/>
                </a:lnTo>
                <a:lnTo>
                  <a:pt x="286614" y="255065"/>
                </a:lnTo>
                <a:lnTo>
                  <a:pt x="281247" y="263923"/>
                </a:lnTo>
                <a:lnTo>
                  <a:pt x="276398" y="272369"/>
                </a:lnTo>
                <a:lnTo>
                  <a:pt x="271895" y="280539"/>
                </a:lnTo>
                <a:lnTo>
                  <a:pt x="263814" y="289796"/>
                </a:lnTo>
                <a:lnTo>
                  <a:pt x="253346" y="299777"/>
                </a:lnTo>
                <a:lnTo>
                  <a:pt x="241288" y="310241"/>
                </a:lnTo>
                <a:lnTo>
                  <a:pt x="230709" y="319757"/>
                </a:lnTo>
                <a:lnTo>
                  <a:pt x="212180" y="337104"/>
                </a:lnTo>
                <a:lnTo>
                  <a:pt x="202414" y="344016"/>
                </a:lnTo>
                <a:lnTo>
                  <a:pt x="192092" y="349894"/>
                </a:lnTo>
                <a:lnTo>
                  <a:pt x="181402" y="355082"/>
                </a:lnTo>
                <a:lnTo>
                  <a:pt x="170465" y="361081"/>
                </a:lnTo>
                <a:lnTo>
                  <a:pt x="159363" y="367621"/>
                </a:lnTo>
                <a:lnTo>
                  <a:pt x="148153" y="374520"/>
                </a:lnTo>
                <a:lnTo>
                  <a:pt x="139409" y="379120"/>
                </a:lnTo>
                <a:lnTo>
                  <a:pt x="132309" y="382186"/>
                </a:lnTo>
                <a:lnTo>
                  <a:pt x="126306" y="384231"/>
                </a:lnTo>
                <a:lnTo>
                  <a:pt x="121035" y="385594"/>
                </a:lnTo>
                <a:lnTo>
                  <a:pt x="111790" y="387108"/>
                </a:lnTo>
                <a:lnTo>
                  <a:pt x="103448" y="387781"/>
                </a:lnTo>
                <a:lnTo>
                  <a:pt x="99446" y="387960"/>
                </a:lnTo>
                <a:lnTo>
                  <a:pt x="95508" y="386810"/>
                </a:lnTo>
                <a:lnTo>
                  <a:pt x="91612" y="384773"/>
                </a:lnTo>
                <a:lnTo>
                  <a:pt x="80010" y="3768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91"/>
          <p:cNvSpPr/>
          <p:nvPr/>
        </p:nvSpPr>
        <p:spPr>
          <a:xfrm>
            <a:off x="8515350" y="3714750"/>
            <a:ext cx="57151" cy="388621"/>
          </a:xfrm>
          <a:custGeom>
            <a:avLst/>
            <a:gdLst/>
            <a:ahLst/>
            <a:cxnLst/>
            <a:rect l="0" t="0" r="0" b="0"/>
            <a:pathLst>
              <a:path w="57151" h="388621">
                <a:moveTo>
                  <a:pt x="0" y="0"/>
                </a:moveTo>
                <a:lnTo>
                  <a:pt x="15908" y="31817"/>
                </a:lnTo>
                <a:lnTo>
                  <a:pt x="18226" y="38991"/>
                </a:lnTo>
                <a:lnTo>
                  <a:pt x="19770" y="46314"/>
                </a:lnTo>
                <a:lnTo>
                  <a:pt x="20800" y="53736"/>
                </a:lnTo>
                <a:lnTo>
                  <a:pt x="21487" y="61224"/>
                </a:lnTo>
                <a:lnTo>
                  <a:pt x="21944" y="68755"/>
                </a:lnTo>
                <a:lnTo>
                  <a:pt x="22452" y="83897"/>
                </a:lnTo>
                <a:lnTo>
                  <a:pt x="22780" y="114315"/>
                </a:lnTo>
                <a:lnTo>
                  <a:pt x="22807" y="121930"/>
                </a:lnTo>
                <a:lnTo>
                  <a:pt x="24094" y="129547"/>
                </a:lnTo>
                <a:lnTo>
                  <a:pt x="26223" y="137164"/>
                </a:lnTo>
                <a:lnTo>
                  <a:pt x="28912" y="144783"/>
                </a:lnTo>
                <a:lnTo>
                  <a:pt x="30705" y="152401"/>
                </a:lnTo>
                <a:lnTo>
                  <a:pt x="31899" y="160021"/>
                </a:lnTo>
                <a:lnTo>
                  <a:pt x="32696" y="167640"/>
                </a:lnTo>
                <a:lnTo>
                  <a:pt x="34497" y="179070"/>
                </a:lnTo>
                <a:lnTo>
                  <a:pt x="39885" y="208703"/>
                </a:lnTo>
                <a:lnTo>
                  <a:pt x="41830" y="221685"/>
                </a:lnTo>
                <a:lnTo>
                  <a:pt x="43126" y="232880"/>
                </a:lnTo>
                <a:lnTo>
                  <a:pt x="43991" y="242883"/>
                </a:lnTo>
                <a:lnTo>
                  <a:pt x="44567" y="252092"/>
                </a:lnTo>
                <a:lnTo>
                  <a:pt x="45208" y="269097"/>
                </a:lnTo>
                <a:lnTo>
                  <a:pt x="45618" y="299441"/>
                </a:lnTo>
                <a:lnTo>
                  <a:pt x="45716" y="341138"/>
                </a:lnTo>
                <a:lnTo>
                  <a:pt x="46987" y="348075"/>
                </a:lnTo>
                <a:lnTo>
                  <a:pt x="49104" y="355240"/>
                </a:lnTo>
                <a:lnTo>
                  <a:pt x="54766" y="370686"/>
                </a:lnTo>
                <a:lnTo>
                  <a:pt x="57150" y="388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92"/>
          <p:cNvSpPr/>
          <p:nvPr/>
        </p:nvSpPr>
        <p:spPr>
          <a:xfrm>
            <a:off x="8492490" y="3714750"/>
            <a:ext cx="314423" cy="354330"/>
          </a:xfrm>
          <a:custGeom>
            <a:avLst/>
            <a:gdLst/>
            <a:ahLst/>
            <a:cxnLst/>
            <a:rect l="0" t="0" r="0" b="0"/>
            <a:pathLst>
              <a:path w="314423" h="354330">
                <a:moveTo>
                  <a:pt x="0" y="0"/>
                </a:moveTo>
                <a:lnTo>
                  <a:pt x="50293" y="0"/>
                </a:lnTo>
                <a:lnTo>
                  <a:pt x="61469" y="1270"/>
                </a:lnTo>
                <a:lnTo>
                  <a:pt x="73999" y="3386"/>
                </a:lnTo>
                <a:lnTo>
                  <a:pt x="87433" y="6067"/>
                </a:lnTo>
                <a:lnTo>
                  <a:pt x="98929" y="9125"/>
                </a:lnTo>
                <a:lnTo>
                  <a:pt x="109132" y="12433"/>
                </a:lnTo>
                <a:lnTo>
                  <a:pt x="118475" y="15909"/>
                </a:lnTo>
                <a:lnTo>
                  <a:pt x="129782" y="19496"/>
                </a:lnTo>
                <a:lnTo>
                  <a:pt x="181046" y="34378"/>
                </a:lnTo>
                <a:lnTo>
                  <a:pt x="193087" y="38158"/>
                </a:lnTo>
                <a:lnTo>
                  <a:pt x="203655" y="41949"/>
                </a:lnTo>
                <a:lnTo>
                  <a:pt x="213239" y="45746"/>
                </a:lnTo>
                <a:lnTo>
                  <a:pt x="222170" y="49547"/>
                </a:lnTo>
                <a:lnTo>
                  <a:pt x="238865" y="57157"/>
                </a:lnTo>
                <a:lnTo>
                  <a:pt x="246873" y="60965"/>
                </a:lnTo>
                <a:lnTo>
                  <a:pt x="253482" y="64773"/>
                </a:lnTo>
                <a:lnTo>
                  <a:pt x="259157" y="68582"/>
                </a:lnTo>
                <a:lnTo>
                  <a:pt x="268851" y="76200"/>
                </a:lnTo>
                <a:lnTo>
                  <a:pt x="277393" y="83820"/>
                </a:lnTo>
                <a:lnTo>
                  <a:pt x="288808" y="94826"/>
                </a:lnTo>
                <a:lnTo>
                  <a:pt x="295409" y="101317"/>
                </a:lnTo>
                <a:lnTo>
                  <a:pt x="302742" y="111916"/>
                </a:lnTo>
                <a:lnTo>
                  <a:pt x="307272" y="122130"/>
                </a:lnTo>
                <a:lnTo>
                  <a:pt x="313519" y="135136"/>
                </a:lnTo>
                <a:lnTo>
                  <a:pt x="314422" y="143431"/>
                </a:lnTo>
                <a:lnTo>
                  <a:pt x="313754" y="152770"/>
                </a:lnTo>
                <a:lnTo>
                  <a:pt x="312040" y="162807"/>
                </a:lnTo>
                <a:lnTo>
                  <a:pt x="310896" y="172037"/>
                </a:lnTo>
                <a:lnTo>
                  <a:pt x="310133" y="180731"/>
                </a:lnTo>
                <a:lnTo>
                  <a:pt x="309626" y="189068"/>
                </a:lnTo>
                <a:lnTo>
                  <a:pt x="308017" y="195895"/>
                </a:lnTo>
                <a:lnTo>
                  <a:pt x="302842" y="206867"/>
                </a:lnTo>
                <a:lnTo>
                  <a:pt x="298415" y="212841"/>
                </a:lnTo>
                <a:lnTo>
                  <a:pt x="292923" y="219364"/>
                </a:lnTo>
                <a:lnTo>
                  <a:pt x="286722" y="226253"/>
                </a:lnTo>
                <a:lnTo>
                  <a:pt x="281318" y="233385"/>
                </a:lnTo>
                <a:lnTo>
                  <a:pt x="276445" y="240680"/>
                </a:lnTo>
                <a:lnTo>
                  <a:pt x="271926" y="248083"/>
                </a:lnTo>
                <a:lnTo>
                  <a:pt x="266374" y="254288"/>
                </a:lnTo>
                <a:lnTo>
                  <a:pt x="260133" y="259695"/>
                </a:lnTo>
                <a:lnTo>
                  <a:pt x="219729" y="289634"/>
                </a:lnTo>
                <a:lnTo>
                  <a:pt x="208716" y="297229"/>
                </a:lnTo>
                <a:lnTo>
                  <a:pt x="198834" y="303563"/>
                </a:lnTo>
                <a:lnTo>
                  <a:pt x="189706" y="309055"/>
                </a:lnTo>
                <a:lnTo>
                  <a:pt x="178540" y="313987"/>
                </a:lnTo>
                <a:lnTo>
                  <a:pt x="166017" y="318544"/>
                </a:lnTo>
                <a:lnTo>
                  <a:pt x="152587" y="322853"/>
                </a:lnTo>
                <a:lnTo>
                  <a:pt x="141095" y="326995"/>
                </a:lnTo>
                <a:lnTo>
                  <a:pt x="130893" y="331027"/>
                </a:lnTo>
                <a:lnTo>
                  <a:pt x="121552" y="334984"/>
                </a:lnTo>
                <a:lnTo>
                  <a:pt x="104399" y="342768"/>
                </a:lnTo>
                <a:lnTo>
                  <a:pt x="96269" y="346622"/>
                </a:lnTo>
                <a:lnTo>
                  <a:pt x="88309" y="349191"/>
                </a:lnTo>
                <a:lnTo>
                  <a:pt x="80463" y="350904"/>
                </a:lnTo>
                <a:lnTo>
                  <a:pt x="72692" y="352046"/>
                </a:lnTo>
                <a:lnTo>
                  <a:pt x="66241" y="352807"/>
                </a:lnTo>
                <a:lnTo>
                  <a:pt x="60670" y="353314"/>
                </a:lnTo>
                <a:lnTo>
                  <a:pt x="34289" y="3543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93"/>
          <p:cNvSpPr/>
          <p:nvPr/>
        </p:nvSpPr>
        <p:spPr>
          <a:xfrm>
            <a:off x="7235690" y="3223259"/>
            <a:ext cx="365261" cy="689167"/>
          </a:xfrm>
          <a:custGeom>
            <a:avLst/>
            <a:gdLst/>
            <a:ahLst/>
            <a:cxnLst/>
            <a:rect l="0" t="0" r="0" b="0"/>
            <a:pathLst>
              <a:path w="365261" h="689167">
                <a:moveTo>
                  <a:pt x="365260" y="0"/>
                </a:moveTo>
                <a:lnTo>
                  <a:pt x="355418" y="0"/>
                </a:lnTo>
                <a:lnTo>
                  <a:pt x="354888" y="1270"/>
                </a:lnTo>
                <a:lnTo>
                  <a:pt x="354300" y="6068"/>
                </a:lnTo>
                <a:lnTo>
                  <a:pt x="352873" y="7856"/>
                </a:lnTo>
                <a:lnTo>
                  <a:pt x="350653" y="9047"/>
                </a:lnTo>
                <a:lnTo>
                  <a:pt x="344797" y="10371"/>
                </a:lnTo>
                <a:lnTo>
                  <a:pt x="337962" y="10960"/>
                </a:lnTo>
                <a:lnTo>
                  <a:pt x="327304" y="14608"/>
                </a:lnTo>
                <a:lnTo>
                  <a:pt x="320906" y="17359"/>
                </a:lnTo>
                <a:lnTo>
                  <a:pt x="307024" y="23802"/>
                </a:lnTo>
                <a:lnTo>
                  <a:pt x="277415" y="38286"/>
                </a:lnTo>
                <a:lnTo>
                  <a:pt x="268596" y="43305"/>
                </a:lnTo>
                <a:lnTo>
                  <a:pt x="258908" y="49190"/>
                </a:lnTo>
                <a:lnTo>
                  <a:pt x="248639" y="55653"/>
                </a:lnTo>
                <a:lnTo>
                  <a:pt x="239252" y="61232"/>
                </a:lnTo>
                <a:lnTo>
                  <a:pt x="230455" y="66222"/>
                </a:lnTo>
                <a:lnTo>
                  <a:pt x="222050" y="70818"/>
                </a:lnTo>
                <a:lnTo>
                  <a:pt x="185950" y="89422"/>
                </a:lnTo>
                <a:lnTo>
                  <a:pt x="172060" y="98985"/>
                </a:lnTo>
                <a:lnTo>
                  <a:pt x="157719" y="110440"/>
                </a:lnTo>
                <a:lnTo>
                  <a:pt x="143079" y="123157"/>
                </a:lnTo>
                <a:lnTo>
                  <a:pt x="129510" y="134175"/>
                </a:lnTo>
                <a:lnTo>
                  <a:pt x="116653" y="144060"/>
                </a:lnTo>
                <a:lnTo>
                  <a:pt x="104272" y="153190"/>
                </a:lnTo>
                <a:lnTo>
                  <a:pt x="94748" y="161817"/>
                </a:lnTo>
                <a:lnTo>
                  <a:pt x="87128" y="170108"/>
                </a:lnTo>
                <a:lnTo>
                  <a:pt x="80778" y="178176"/>
                </a:lnTo>
                <a:lnTo>
                  <a:pt x="70337" y="190526"/>
                </a:lnTo>
                <a:lnTo>
                  <a:pt x="61463" y="200249"/>
                </a:lnTo>
                <a:lnTo>
                  <a:pt x="53286" y="208803"/>
                </a:lnTo>
                <a:lnTo>
                  <a:pt x="45418" y="223612"/>
                </a:lnTo>
                <a:lnTo>
                  <a:pt x="36418" y="241623"/>
                </a:lnTo>
                <a:lnTo>
                  <a:pt x="30462" y="249982"/>
                </a:lnTo>
                <a:lnTo>
                  <a:pt x="23952" y="258095"/>
                </a:lnTo>
                <a:lnTo>
                  <a:pt x="16717" y="273882"/>
                </a:lnTo>
                <a:lnTo>
                  <a:pt x="12645" y="293664"/>
                </a:lnTo>
                <a:lnTo>
                  <a:pt x="10421" y="305778"/>
                </a:lnTo>
                <a:lnTo>
                  <a:pt x="5201" y="323861"/>
                </a:lnTo>
                <a:lnTo>
                  <a:pt x="1189" y="343327"/>
                </a:lnTo>
                <a:lnTo>
                  <a:pt x="250" y="362987"/>
                </a:lnTo>
                <a:lnTo>
                  <a:pt x="0" y="375341"/>
                </a:lnTo>
                <a:lnTo>
                  <a:pt x="1103" y="387388"/>
                </a:lnTo>
                <a:lnTo>
                  <a:pt x="3109" y="399229"/>
                </a:lnTo>
                <a:lnTo>
                  <a:pt x="7454" y="420005"/>
                </a:lnTo>
                <a:lnTo>
                  <a:pt x="11169" y="441382"/>
                </a:lnTo>
                <a:lnTo>
                  <a:pt x="16540" y="460330"/>
                </a:lnTo>
                <a:lnTo>
                  <a:pt x="26703" y="492418"/>
                </a:lnTo>
                <a:lnTo>
                  <a:pt x="30335" y="504809"/>
                </a:lnTo>
                <a:lnTo>
                  <a:pt x="37758" y="532123"/>
                </a:lnTo>
                <a:lnTo>
                  <a:pt x="41515" y="543979"/>
                </a:lnTo>
                <a:lnTo>
                  <a:pt x="60474" y="595503"/>
                </a:lnTo>
                <a:lnTo>
                  <a:pt x="65826" y="616853"/>
                </a:lnTo>
                <a:lnTo>
                  <a:pt x="73852" y="630180"/>
                </a:lnTo>
                <a:lnTo>
                  <a:pt x="79547" y="637291"/>
                </a:lnTo>
                <a:lnTo>
                  <a:pt x="85885" y="643300"/>
                </a:lnTo>
                <a:lnTo>
                  <a:pt x="92650" y="648577"/>
                </a:lnTo>
                <a:lnTo>
                  <a:pt x="99700" y="653365"/>
                </a:lnTo>
                <a:lnTo>
                  <a:pt x="110920" y="662072"/>
                </a:lnTo>
                <a:lnTo>
                  <a:pt x="115689" y="666171"/>
                </a:lnTo>
                <a:lnTo>
                  <a:pt x="124377" y="670726"/>
                </a:lnTo>
                <a:lnTo>
                  <a:pt x="128471" y="671941"/>
                </a:lnTo>
                <a:lnTo>
                  <a:pt x="136407" y="676678"/>
                </a:lnTo>
                <a:lnTo>
                  <a:pt x="145781" y="683999"/>
                </a:lnTo>
                <a:lnTo>
                  <a:pt x="150451" y="685000"/>
                </a:lnTo>
                <a:lnTo>
                  <a:pt x="158029" y="685445"/>
                </a:lnTo>
                <a:lnTo>
                  <a:pt x="180203" y="685730"/>
                </a:lnTo>
                <a:lnTo>
                  <a:pt x="184739" y="685754"/>
                </a:lnTo>
                <a:lnTo>
                  <a:pt x="189032" y="687039"/>
                </a:lnTo>
                <a:lnTo>
                  <a:pt x="193165" y="689166"/>
                </a:lnTo>
                <a:lnTo>
                  <a:pt x="205240" y="6858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94"/>
          <p:cNvSpPr/>
          <p:nvPr/>
        </p:nvSpPr>
        <p:spPr>
          <a:xfrm>
            <a:off x="6698185" y="3726179"/>
            <a:ext cx="468425" cy="1165861"/>
          </a:xfrm>
          <a:custGeom>
            <a:avLst/>
            <a:gdLst/>
            <a:ahLst/>
            <a:cxnLst/>
            <a:rect l="0" t="0" r="0" b="0"/>
            <a:pathLst>
              <a:path w="468425" h="1165861">
                <a:moveTo>
                  <a:pt x="468424" y="0"/>
                </a:moveTo>
                <a:lnTo>
                  <a:pt x="458583" y="9842"/>
                </a:lnTo>
                <a:lnTo>
                  <a:pt x="445330" y="29163"/>
                </a:lnTo>
                <a:lnTo>
                  <a:pt x="431384" y="46882"/>
                </a:lnTo>
                <a:lnTo>
                  <a:pt x="419209" y="60176"/>
                </a:lnTo>
                <a:lnTo>
                  <a:pt x="408028" y="68232"/>
                </a:lnTo>
                <a:lnTo>
                  <a:pt x="394592" y="77315"/>
                </a:lnTo>
                <a:lnTo>
                  <a:pt x="380153" y="89819"/>
                </a:lnTo>
                <a:lnTo>
                  <a:pt x="368656" y="103843"/>
                </a:lnTo>
                <a:lnTo>
                  <a:pt x="363812" y="111139"/>
                </a:lnTo>
                <a:lnTo>
                  <a:pt x="355503" y="119813"/>
                </a:lnTo>
                <a:lnTo>
                  <a:pt x="344884" y="129406"/>
                </a:lnTo>
                <a:lnTo>
                  <a:pt x="332724" y="139611"/>
                </a:lnTo>
                <a:lnTo>
                  <a:pt x="323348" y="148954"/>
                </a:lnTo>
                <a:lnTo>
                  <a:pt x="309543" y="166109"/>
                </a:lnTo>
                <a:lnTo>
                  <a:pt x="295787" y="182199"/>
                </a:lnTo>
                <a:lnTo>
                  <a:pt x="281206" y="197818"/>
                </a:lnTo>
                <a:lnTo>
                  <a:pt x="266260" y="213226"/>
                </a:lnTo>
                <a:lnTo>
                  <a:pt x="258719" y="222161"/>
                </a:lnTo>
                <a:lnTo>
                  <a:pt x="251151" y="231927"/>
                </a:lnTo>
                <a:lnTo>
                  <a:pt x="243565" y="242248"/>
                </a:lnTo>
                <a:lnTo>
                  <a:pt x="235968" y="251669"/>
                </a:lnTo>
                <a:lnTo>
                  <a:pt x="228364" y="260490"/>
                </a:lnTo>
                <a:lnTo>
                  <a:pt x="220754" y="268910"/>
                </a:lnTo>
                <a:lnTo>
                  <a:pt x="211871" y="280873"/>
                </a:lnTo>
                <a:lnTo>
                  <a:pt x="202138" y="295199"/>
                </a:lnTo>
                <a:lnTo>
                  <a:pt x="155792" y="366534"/>
                </a:lnTo>
                <a:lnTo>
                  <a:pt x="135167" y="399971"/>
                </a:lnTo>
                <a:lnTo>
                  <a:pt x="126873" y="415237"/>
                </a:lnTo>
                <a:lnTo>
                  <a:pt x="114271" y="442360"/>
                </a:lnTo>
                <a:lnTo>
                  <a:pt x="101049" y="463728"/>
                </a:lnTo>
                <a:lnTo>
                  <a:pt x="87976" y="482962"/>
                </a:lnTo>
                <a:lnTo>
                  <a:pt x="77933" y="504210"/>
                </a:lnTo>
                <a:lnTo>
                  <a:pt x="70937" y="522830"/>
                </a:lnTo>
                <a:lnTo>
                  <a:pt x="53003" y="573999"/>
                </a:lnTo>
                <a:lnTo>
                  <a:pt x="45427" y="598566"/>
                </a:lnTo>
                <a:lnTo>
                  <a:pt x="39106" y="621294"/>
                </a:lnTo>
                <a:lnTo>
                  <a:pt x="33623" y="642796"/>
                </a:lnTo>
                <a:lnTo>
                  <a:pt x="24142" y="676847"/>
                </a:lnTo>
                <a:lnTo>
                  <a:pt x="15695" y="704681"/>
                </a:lnTo>
                <a:lnTo>
                  <a:pt x="5070" y="740501"/>
                </a:lnTo>
                <a:lnTo>
                  <a:pt x="1358" y="771576"/>
                </a:lnTo>
                <a:lnTo>
                  <a:pt x="489" y="802240"/>
                </a:lnTo>
                <a:lnTo>
                  <a:pt x="0" y="843068"/>
                </a:lnTo>
                <a:lnTo>
                  <a:pt x="3273" y="864071"/>
                </a:lnTo>
                <a:lnTo>
                  <a:pt x="8961" y="888221"/>
                </a:lnTo>
                <a:lnTo>
                  <a:pt x="15722" y="928589"/>
                </a:lnTo>
                <a:lnTo>
                  <a:pt x="22960" y="955843"/>
                </a:lnTo>
                <a:lnTo>
                  <a:pt x="34175" y="981713"/>
                </a:lnTo>
                <a:lnTo>
                  <a:pt x="45542" y="1005465"/>
                </a:lnTo>
                <a:lnTo>
                  <a:pt x="51876" y="1020913"/>
                </a:lnTo>
                <a:lnTo>
                  <a:pt x="57983" y="1045161"/>
                </a:lnTo>
                <a:lnTo>
                  <a:pt x="68413" y="1065226"/>
                </a:lnTo>
                <a:lnTo>
                  <a:pt x="82498" y="1085807"/>
                </a:lnTo>
                <a:lnTo>
                  <a:pt x="90489" y="1094712"/>
                </a:lnTo>
                <a:lnTo>
                  <a:pt x="112917" y="1118152"/>
                </a:lnTo>
                <a:lnTo>
                  <a:pt x="122200" y="1128975"/>
                </a:lnTo>
                <a:lnTo>
                  <a:pt x="135900" y="1147773"/>
                </a:lnTo>
                <a:lnTo>
                  <a:pt x="142836" y="1157822"/>
                </a:lnTo>
                <a:lnTo>
                  <a:pt x="159815" y="11658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95"/>
          <p:cNvSpPr/>
          <p:nvPr/>
        </p:nvSpPr>
        <p:spPr>
          <a:xfrm>
            <a:off x="6792841" y="4926873"/>
            <a:ext cx="259469" cy="365217"/>
          </a:xfrm>
          <a:custGeom>
            <a:avLst/>
            <a:gdLst/>
            <a:ahLst/>
            <a:cxnLst/>
            <a:rect l="0" t="0" r="0" b="0"/>
            <a:pathLst>
              <a:path w="259469" h="365217">
                <a:moveTo>
                  <a:pt x="202318" y="68036"/>
                </a:moveTo>
                <a:lnTo>
                  <a:pt x="186410" y="36219"/>
                </a:lnTo>
                <a:lnTo>
                  <a:pt x="182548" y="25109"/>
                </a:lnTo>
                <a:lnTo>
                  <a:pt x="181518" y="20368"/>
                </a:lnTo>
                <a:lnTo>
                  <a:pt x="179562" y="17207"/>
                </a:lnTo>
                <a:lnTo>
                  <a:pt x="176987" y="15100"/>
                </a:lnTo>
                <a:lnTo>
                  <a:pt x="174001" y="13696"/>
                </a:lnTo>
                <a:lnTo>
                  <a:pt x="172011" y="11489"/>
                </a:lnTo>
                <a:lnTo>
                  <a:pt x="170683" y="8748"/>
                </a:lnTo>
                <a:lnTo>
                  <a:pt x="169799" y="5651"/>
                </a:lnTo>
                <a:lnTo>
                  <a:pt x="167938" y="3586"/>
                </a:lnTo>
                <a:lnTo>
                  <a:pt x="165428" y="2210"/>
                </a:lnTo>
                <a:lnTo>
                  <a:pt x="159253" y="680"/>
                </a:lnTo>
                <a:lnTo>
                  <a:pt x="152275" y="0"/>
                </a:lnTo>
                <a:lnTo>
                  <a:pt x="148636" y="1089"/>
                </a:lnTo>
                <a:lnTo>
                  <a:pt x="141207" y="5685"/>
                </a:lnTo>
                <a:lnTo>
                  <a:pt x="136177" y="7419"/>
                </a:lnTo>
                <a:lnTo>
                  <a:pt x="130285" y="8575"/>
                </a:lnTo>
                <a:lnTo>
                  <a:pt x="123816" y="9345"/>
                </a:lnTo>
                <a:lnTo>
                  <a:pt x="118234" y="11129"/>
                </a:lnTo>
                <a:lnTo>
                  <a:pt x="113242" y="13588"/>
                </a:lnTo>
                <a:lnTo>
                  <a:pt x="108644" y="16498"/>
                </a:lnTo>
                <a:lnTo>
                  <a:pt x="104309" y="20977"/>
                </a:lnTo>
                <a:lnTo>
                  <a:pt x="100149" y="26504"/>
                </a:lnTo>
                <a:lnTo>
                  <a:pt x="78279" y="59691"/>
                </a:lnTo>
                <a:lnTo>
                  <a:pt x="72636" y="68823"/>
                </a:lnTo>
                <a:lnTo>
                  <a:pt x="67603" y="77451"/>
                </a:lnTo>
                <a:lnTo>
                  <a:pt x="62978" y="85743"/>
                </a:lnTo>
                <a:lnTo>
                  <a:pt x="57355" y="93810"/>
                </a:lnTo>
                <a:lnTo>
                  <a:pt x="51066" y="101729"/>
                </a:lnTo>
                <a:lnTo>
                  <a:pt x="44333" y="109548"/>
                </a:lnTo>
                <a:lnTo>
                  <a:pt x="38575" y="118571"/>
                </a:lnTo>
                <a:lnTo>
                  <a:pt x="33467" y="128396"/>
                </a:lnTo>
                <a:lnTo>
                  <a:pt x="28790" y="138756"/>
                </a:lnTo>
                <a:lnTo>
                  <a:pt x="25673" y="148203"/>
                </a:lnTo>
                <a:lnTo>
                  <a:pt x="23595" y="157041"/>
                </a:lnTo>
                <a:lnTo>
                  <a:pt x="22209" y="165473"/>
                </a:lnTo>
                <a:lnTo>
                  <a:pt x="18746" y="177444"/>
                </a:lnTo>
                <a:lnTo>
                  <a:pt x="13897" y="191775"/>
                </a:lnTo>
                <a:lnTo>
                  <a:pt x="8123" y="207679"/>
                </a:lnTo>
                <a:lnTo>
                  <a:pt x="4275" y="220821"/>
                </a:lnTo>
                <a:lnTo>
                  <a:pt x="1710" y="232123"/>
                </a:lnTo>
                <a:lnTo>
                  <a:pt x="0" y="242198"/>
                </a:lnTo>
                <a:lnTo>
                  <a:pt x="129" y="251454"/>
                </a:lnTo>
                <a:lnTo>
                  <a:pt x="1486" y="260165"/>
                </a:lnTo>
                <a:lnTo>
                  <a:pt x="3660" y="268512"/>
                </a:lnTo>
                <a:lnTo>
                  <a:pt x="5109" y="276617"/>
                </a:lnTo>
                <a:lnTo>
                  <a:pt x="6076" y="284560"/>
                </a:lnTo>
                <a:lnTo>
                  <a:pt x="6720" y="292396"/>
                </a:lnTo>
                <a:lnTo>
                  <a:pt x="8419" y="300159"/>
                </a:lnTo>
                <a:lnTo>
                  <a:pt x="10823" y="307875"/>
                </a:lnTo>
                <a:lnTo>
                  <a:pt x="13695" y="315558"/>
                </a:lnTo>
                <a:lnTo>
                  <a:pt x="16879" y="321951"/>
                </a:lnTo>
                <a:lnTo>
                  <a:pt x="23804" y="332441"/>
                </a:lnTo>
                <a:lnTo>
                  <a:pt x="31116" y="341336"/>
                </a:lnTo>
                <a:lnTo>
                  <a:pt x="34843" y="345486"/>
                </a:lnTo>
                <a:lnTo>
                  <a:pt x="38598" y="348253"/>
                </a:lnTo>
                <a:lnTo>
                  <a:pt x="46157" y="351327"/>
                </a:lnTo>
                <a:lnTo>
                  <a:pt x="51486" y="353058"/>
                </a:lnTo>
                <a:lnTo>
                  <a:pt x="59132" y="353570"/>
                </a:lnTo>
                <a:lnTo>
                  <a:pt x="63681" y="352372"/>
                </a:lnTo>
                <a:lnTo>
                  <a:pt x="69254" y="350304"/>
                </a:lnTo>
                <a:lnTo>
                  <a:pt x="75508" y="347655"/>
                </a:lnTo>
                <a:lnTo>
                  <a:pt x="80949" y="343349"/>
                </a:lnTo>
                <a:lnTo>
                  <a:pt x="85846" y="337938"/>
                </a:lnTo>
                <a:lnTo>
                  <a:pt x="90379" y="331791"/>
                </a:lnTo>
                <a:lnTo>
                  <a:pt x="94672" y="326423"/>
                </a:lnTo>
                <a:lnTo>
                  <a:pt x="98805" y="321574"/>
                </a:lnTo>
                <a:lnTo>
                  <a:pt x="106782" y="311530"/>
                </a:lnTo>
                <a:lnTo>
                  <a:pt x="110688" y="305296"/>
                </a:lnTo>
                <a:lnTo>
                  <a:pt x="114561" y="298599"/>
                </a:lnTo>
                <a:lnTo>
                  <a:pt x="122252" y="284385"/>
                </a:lnTo>
                <a:lnTo>
                  <a:pt x="143605" y="242429"/>
                </a:lnTo>
                <a:lnTo>
                  <a:pt x="150476" y="230018"/>
                </a:lnTo>
                <a:lnTo>
                  <a:pt x="157597" y="217934"/>
                </a:lnTo>
                <a:lnTo>
                  <a:pt x="164884" y="206068"/>
                </a:lnTo>
                <a:lnTo>
                  <a:pt x="169743" y="195618"/>
                </a:lnTo>
                <a:lnTo>
                  <a:pt x="172981" y="186111"/>
                </a:lnTo>
                <a:lnTo>
                  <a:pt x="184247" y="140466"/>
                </a:lnTo>
                <a:lnTo>
                  <a:pt x="187730" y="129023"/>
                </a:lnTo>
                <a:lnTo>
                  <a:pt x="191323" y="118854"/>
                </a:lnTo>
                <a:lnTo>
                  <a:pt x="194989" y="109535"/>
                </a:lnTo>
                <a:lnTo>
                  <a:pt x="197432" y="99512"/>
                </a:lnTo>
                <a:lnTo>
                  <a:pt x="199060" y="89020"/>
                </a:lnTo>
                <a:lnTo>
                  <a:pt x="200146" y="78216"/>
                </a:lnTo>
                <a:lnTo>
                  <a:pt x="200870" y="69742"/>
                </a:lnTo>
                <a:lnTo>
                  <a:pt x="201353" y="62824"/>
                </a:lnTo>
                <a:lnTo>
                  <a:pt x="201674" y="56942"/>
                </a:lnTo>
                <a:lnTo>
                  <a:pt x="200620" y="53020"/>
                </a:lnTo>
                <a:lnTo>
                  <a:pt x="198646" y="50406"/>
                </a:lnTo>
                <a:lnTo>
                  <a:pt x="196060" y="48662"/>
                </a:lnTo>
                <a:lnTo>
                  <a:pt x="194336" y="48770"/>
                </a:lnTo>
                <a:lnTo>
                  <a:pt x="193187" y="50113"/>
                </a:lnTo>
                <a:lnTo>
                  <a:pt x="192420" y="52277"/>
                </a:lnTo>
                <a:lnTo>
                  <a:pt x="191342" y="61391"/>
                </a:lnTo>
                <a:lnTo>
                  <a:pt x="191023" y="72135"/>
                </a:lnTo>
                <a:lnTo>
                  <a:pt x="190928" y="119768"/>
                </a:lnTo>
                <a:lnTo>
                  <a:pt x="192185" y="141895"/>
                </a:lnTo>
                <a:lnTo>
                  <a:pt x="194293" y="165535"/>
                </a:lnTo>
                <a:lnTo>
                  <a:pt x="196968" y="190186"/>
                </a:lnTo>
                <a:lnTo>
                  <a:pt x="200022" y="211699"/>
                </a:lnTo>
                <a:lnTo>
                  <a:pt x="203328" y="231122"/>
                </a:lnTo>
                <a:lnTo>
                  <a:pt x="206802" y="249150"/>
                </a:lnTo>
                <a:lnTo>
                  <a:pt x="209117" y="263709"/>
                </a:lnTo>
                <a:lnTo>
                  <a:pt x="210660" y="275955"/>
                </a:lnTo>
                <a:lnTo>
                  <a:pt x="211691" y="286659"/>
                </a:lnTo>
                <a:lnTo>
                  <a:pt x="212376" y="296335"/>
                </a:lnTo>
                <a:lnTo>
                  <a:pt x="212834" y="305325"/>
                </a:lnTo>
                <a:lnTo>
                  <a:pt x="213139" y="313859"/>
                </a:lnTo>
                <a:lnTo>
                  <a:pt x="214612" y="322088"/>
                </a:lnTo>
                <a:lnTo>
                  <a:pt x="216864" y="330114"/>
                </a:lnTo>
                <a:lnTo>
                  <a:pt x="223536" y="349110"/>
                </a:lnTo>
                <a:lnTo>
                  <a:pt x="230759" y="358469"/>
                </a:lnTo>
                <a:lnTo>
                  <a:pt x="233979" y="360718"/>
                </a:lnTo>
                <a:lnTo>
                  <a:pt x="240943" y="363217"/>
                </a:lnTo>
                <a:lnTo>
                  <a:pt x="244886" y="364328"/>
                </a:lnTo>
                <a:lnTo>
                  <a:pt x="259468" y="36521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96"/>
          <p:cNvSpPr/>
          <p:nvPr/>
        </p:nvSpPr>
        <p:spPr>
          <a:xfrm>
            <a:off x="7098030" y="4926329"/>
            <a:ext cx="160021" cy="364926"/>
          </a:xfrm>
          <a:custGeom>
            <a:avLst/>
            <a:gdLst/>
            <a:ahLst/>
            <a:cxnLst/>
            <a:rect l="0" t="0" r="0" b="0"/>
            <a:pathLst>
              <a:path w="160021" h="364926">
                <a:moveTo>
                  <a:pt x="0" y="11430"/>
                </a:moveTo>
                <a:lnTo>
                  <a:pt x="0" y="95564"/>
                </a:lnTo>
                <a:lnTo>
                  <a:pt x="2539" y="129749"/>
                </a:lnTo>
                <a:lnTo>
                  <a:pt x="6773" y="169050"/>
                </a:lnTo>
                <a:lnTo>
                  <a:pt x="15710" y="242774"/>
                </a:lnTo>
                <a:lnTo>
                  <a:pt x="18093" y="265989"/>
                </a:lnTo>
                <a:lnTo>
                  <a:pt x="19682" y="284006"/>
                </a:lnTo>
                <a:lnTo>
                  <a:pt x="22011" y="301098"/>
                </a:lnTo>
                <a:lnTo>
                  <a:pt x="24834" y="317572"/>
                </a:lnTo>
                <a:lnTo>
                  <a:pt x="34126" y="364925"/>
                </a:lnTo>
                <a:lnTo>
                  <a:pt x="34240" y="359445"/>
                </a:lnTo>
                <a:lnTo>
                  <a:pt x="32987" y="351390"/>
                </a:lnTo>
                <a:lnTo>
                  <a:pt x="25155" y="309715"/>
                </a:lnTo>
                <a:lnTo>
                  <a:pt x="18376" y="275235"/>
                </a:lnTo>
                <a:lnTo>
                  <a:pt x="17331" y="259690"/>
                </a:lnTo>
                <a:lnTo>
                  <a:pt x="17903" y="245516"/>
                </a:lnTo>
                <a:lnTo>
                  <a:pt x="19555" y="232258"/>
                </a:lnTo>
                <a:lnTo>
                  <a:pt x="20657" y="220879"/>
                </a:lnTo>
                <a:lnTo>
                  <a:pt x="21391" y="210753"/>
                </a:lnTo>
                <a:lnTo>
                  <a:pt x="21881" y="201462"/>
                </a:lnTo>
                <a:lnTo>
                  <a:pt x="23477" y="191458"/>
                </a:lnTo>
                <a:lnTo>
                  <a:pt x="25811" y="180979"/>
                </a:lnTo>
                <a:lnTo>
                  <a:pt x="28638" y="170183"/>
                </a:lnTo>
                <a:lnTo>
                  <a:pt x="30521" y="160445"/>
                </a:lnTo>
                <a:lnTo>
                  <a:pt x="31777" y="151414"/>
                </a:lnTo>
                <a:lnTo>
                  <a:pt x="32614" y="142853"/>
                </a:lnTo>
                <a:lnTo>
                  <a:pt x="34443" y="133335"/>
                </a:lnTo>
                <a:lnTo>
                  <a:pt x="36932" y="123180"/>
                </a:lnTo>
                <a:lnTo>
                  <a:pt x="39861" y="112601"/>
                </a:lnTo>
                <a:lnTo>
                  <a:pt x="43084" y="103007"/>
                </a:lnTo>
                <a:lnTo>
                  <a:pt x="46502" y="94071"/>
                </a:lnTo>
                <a:lnTo>
                  <a:pt x="50052" y="85575"/>
                </a:lnTo>
                <a:lnTo>
                  <a:pt x="53688" y="77370"/>
                </a:lnTo>
                <a:lnTo>
                  <a:pt x="61114" y="61480"/>
                </a:lnTo>
                <a:lnTo>
                  <a:pt x="64873" y="54957"/>
                </a:lnTo>
                <a:lnTo>
                  <a:pt x="68648" y="49338"/>
                </a:lnTo>
                <a:lnTo>
                  <a:pt x="72435" y="44322"/>
                </a:lnTo>
                <a:lnTo>
                  <a:pt x="76230" y="39708"/>
                </a:lnTo>
                <a:lnTo>
                  <a:pt x="80030" y="35362"/>
                </a:lnTo>
                <a:lnTo>
                  <a:pt x="83833" y="31195"/>
                </a:lnTo>
                <a:lnTo>
                  <a:pt x="91445" y="23178"/>
                </a:lnTo>
                <a:lnTo>
                  <a:pt x="95254" y="19262"/>
                </a:lnTo>
                <a:lnTo>
                  <a:pt x="99063" y="16651"/>
                </a:lnTo>
                <a:lnTo>
                  <a:pt x="102872" y="14911"/>
                </a:lnTo>
                <a:lnTo>
                  <a:pt x="106681" y="13751"/>
                </a:lnTo>
                <a:lnTo>
                  <a:pt x="110491" y="11707"/>
                </a:lnTo>
                <a:lnTo>
                  <a:pt x="114300" y="9075"/>
                </a:lnTo>
                <a:lnTo>
                  <a:pt x="118110" y="6050"/>
                </a:lnTo>
                <a:lnTo>
                  <a:pt x="121920" y="4034"/>
                </a:lnTo>
                <a:lnTo>
                  <a:pt x="125729" y="2689"/>
                </a:lnTo>
                <a:lnTo>
                  <a:pt x="129539" y="1793"/>
                </a:lnTo>
                <a:lnTo>
                  <a:pt x="133350" y="1195"/>
                </a:lnTo>
                <a:lnTo>
                  <a:pt x="137160" y="797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97"/>
          <p:cNvSpPr/>
          <p:nvPr/>
        </p:nvSpPr>
        <p:spPr>
          <a:xfrm>
            <a:off x="7246619" y="4926581"/>
            <a:ext cx="169182" cy="353823"/>
          </a:xfrm>
          <a:custGeom>
            <a:avLst/>
            <a:gdLst/>
            <a:ahLst/>
            <a:cxnLst/>
            <a:rect l="0" t="0" r="0" b="0"/>
            <a:pathLst>
              <a:path w="169182" h="353823">
                <a:moveTo>
                  <a:pt x="0" y="216919"/>
                </a:moveTo>
                <a:lnTo>
                  <a:pt x="12137" y="216919"/>
                </a:lnTo>
                <a:lnTo>
                  <a:pt x="16981" y="215648"/>
                </a:lnTo>
                <a:lnTo>
                  <a:pt x="21480" y="213532"/>
                </a:lnTo>
                <a:lnTo>
                  <a:pt x="25751" y="210851"/>
                </a:lnTo>
                <a:lnTo>
                  <a:pt x="31137" y="209063"/>
                </a:lnTo>
                <a:lnTo>
                  <a:pt x="37268" y="207871"/>
                </a:lnTo>
                <a:lnTo>
                  <a:pt x="43895" y="207077"/>
                </a:lnTo>
                <a:lnTo>
                  <a:pt x="49584" y="205278"/>
                </a:lnTo>
                <a:lnTo>
                  <a:pt x="54646" y="202808"/>
                </a:lnTo>
                <a:lnTo>
                  <a:pt x="59291" y="199891"/>
                </a:lnTo>
                <a:lnTo>
                  <a:pt x="63658" y="196677"/>
                </a:lnTo>
                <a:lnTo>
                  <a:pt x="67839" y="193264"/>
                </a:lnTo>
                <a:lnTo>
                  <a:pt x="71897" y="189719"/>
                </a:lnTo>
                <a:lnTo>
                  <a:pt x="75871" y="184815"/>
                </a:lnTo>
                <a:lnTo>
                  <a:pt x="79791" y="179006"/>
                </a:lnTo>
                <a:lnTo>
                  <a:pt x="83674" y="172594"/>
                </a:lnTo>
                <a:lnTo>
                  <a:pt x="87533" y="167049"/>
                </a:lnTo>
                <a:lnTo>
                  <a:pt x="91375" y="162082"/>
                </a:lnTo>
                <a:lnTo>
                  <a:pt x="95207" y="157501"/>
                </a:lnTo>
                <a:lnTo>
                  <a:pt x="100302" y="151907"/>
                </a:lnTo>
                <a:lnTo>
                  <a:pt x="112736" y="138917"/>
                </a:lnTo>
                <a:lnTo>
                  <a:pt x="118337" y="131898"/>
                </a:lnTo>
                <a:lnTo>
                  <a:pt x="123341" y="124678"/>
                </a:lnTo>
                <a:lnTo>
                  <a:pt x="127948" y="117325"/>
                </a:lnTo>
                <a:lnTo>
                  <a:pt x="132289" y="111153"/>
                </a:lnTo>
                <a:lnTo>
                  <a:pt x="136453" y="105768"/>
                </a:lnTo>
                <a:lnTo>
                  <a:pt x="140499" y="100908"/>
                </a:lnTo>
                <a:lnTo>
                  <a:pt x="144466" y="92588"/>
                </a:lnTo>
                <a:lnTo>
                  <a:pt x="148381" y="81962"/>
                </a:lnTo>
                <a:lnTo>
                  <a:pt x="152261" y="69797"/>
                </a:lnTo>
                <a:lnTo>
                  <a:pt x="156117" y="60418"/>
                </a:lnTo>
                <a:lnTo>
                  <a:pt x="159959" y="52895"/>
                </a:lnTo>
                <a:lnTo>
                  <a:pt x="163789" y="46610"/>
                </a:lnTo>
                <a:lnTo>
                  <a:pt x="166343" y="39879"/>
                </a:lnTo>
                <a:lnTo>
                  <a:pt x="168045" y="32852"/>
                </a:lnTo>
                <a:lnTo>
                  <a:pt x="169181" y="25628"/>
                </a:lnTo>
                <a:lnTo>
                  <a:pt x="168667" y="19541"/>
                </a:lnTo>
                <a:lnTo>
                  <a:pt x="167054" y="14214"/>
                </a:lnTo>
                <a:lnTo>
                  <a:pt x="164710" y="9392"/>
                </a:lnTo>
                <a:lnTo>
                  <a:pt x="161877" y="6177"/>
                </a:lnTo>
                <a:lnTo>
                  <a:pt x="158718" y="4034"/>
                </a:lnTo>
                <a:lnTo>
                  <a:pt x="150591" y="595"/>
                </a:lnTo>
                <a:lnTo>
                  <a:pt x="146093" y="125"/>
                </a:lnTo>
                <a:lnTo>
                  <a:pt x="143115" y="0"/>
                </a:lnTo>
                <a:lnTo>
                  <a:pt x="139861" y="1186"/>
                </a:lnTo>
                <a:lnTo>
                  <a:pt x="136421" y="3247"/>
                </a:lnTo>
                <a:lnTo>
                  <a:pt x="132857" y="5890"/>
                </a:lnTo>
                <a:lnTo>
                  <a:pt x="127942" y="8923"/>
                </a:lnTo>
                <a:lnTo>
                  <a:pt x="122125" y="12215"/>
                </a:lnTo>
                <a:lnTo>
                  <a:pt x="115706" y="15680"/>
                </a:lnTo>
                <a:lnTo>
                  <a:pt x="110158" y="19259"/>
                </a:lnTo>
                <a:lnTo>
                  <a:pt x="105188" y="22916"/>
                </a:lnTo>
                <a:lnTo>
                  <a:pt x="100606" y="26623"/>
                </a:lnTo>
                <a:lnTo>
                  <a:pt x="96280" y="31635"/>
                </a:lnTo>
                <a:lnTo>
                  <a:pt x="92128" y="37516"/>
                </a:lnTo>
                <a:lnTo>
                  <a:pt x="88089" y="43977"/>
                </a:lnTo>
                <a:lnTo>
                  <a:pt x="84126" y="49554"/>
                </a:lnTo>
                <a:lnTo>
                  <a:pt x="80214" y="54542"/>
                </a:lnTo>
                <a:lnTo>
                  <a:pt x="76336" y="59138"/>
                </a:lnTo>
                <a:lnTo>
                  <a:pt x="72481" y="64741"/>
                </a:lnTo>
                <a:lnTo>
                  <a:pt x="68641" y="71017"/>
                </a:lnTo>
                <a:lnTo>
                  <a:pt x="64810" y="77741"/>
                </a:lnTo>
                <a:lnTo>
                  <a:pt x="57169" y="91985"/>
                </a:lnTo>
                <a:lnTo>
                  <a:pt x="53353" y="99340"/>
                </a:lnTo>
                <a:lnTo>
                  <a:pt x="49538" y="110592"/>
                </a:lnTo>
                <a:lnTo>
                  <a:pt x="45726" y="124444"/>
                </a:lnTo>
                <a:lnTo>
                  <a:pt x="41914" y="140029"/>
                </a:lnTo>
                <a:lnTo>
                  <a:pt x="39373" y="152959"/>
                </a:lnTo>
                <a:lnTo>
                  <a:pt x="37679" y="164119"/>
                </a:lnTo>
                <a:lnTo>
                  <a:pt x="36549" y="174099"/>
                </a:lnTo>
                <a:lnTo>
                  <a:pt x="35796" y="187102"/>
                </a:lnTo>
                <a:lnTo>
                  <a:pt x="34959" y="218484"/>
                </a:lnTo>
                <a:lnTo>
                  <a:pt x="34490" y="253648"/>
                </a:lnTo>
                <a:lnTo>
                  <a:pt x="35693" y="266805"/>
                </a:lnTo>
                <a:lnTo>
                  <a:pt x="37765" y="281926"/>
                </a:lnTo>
                <a:lnTo>
                  <a:pt x="40417" y="298357"/>
                </a:lnTo>
                <a:lnTo>
                  <a:pt x="43455" y="310581"/>
                </a:lnTo>
                <a:lnTo>
                  <a:pt x="46750" y="320000"/>
                </a:lnTo>
                <a:lnTo>
                  <a:pt x="50217" y="327549"/>
                </a:lnTo>
                <a:lnTo>
                  <a:pt x="52528" y="333852"/>
                </a:lnTo>
                <a:lnTo>
                  <a:pt x="55096" y="344243"/>
                </a:lnTo>
                <a:lnTo>
                  <a:pt x="57051" y="347521"/>
                </a:lnTo>
                <a:lnTo>
                  <a:pt x="59624" y="349707"/>
                </a:lnTo>
                <a:lnTo>
                  <a:pt x="66812" y="353215"/>
                </a:lnTo>
                <a:lnTo>
                  <a:pt x="71181" y="353695"/>
                </a:lnTo>
                <a:lnTo>
                  <a:pt x="74124" y="353822"/>
                </a:lnTo>
                <a:lnTo>
                  <a:pt x="77357" y="352638"/>
                </a:lnTo>
                <a:lnTo>
                  <a:pt x="80781" y="350578"/>
                </a:lnTo>
                <a:lnTo>
                  <a:pt x="84335" y="347935"/>
                </a:lnTo>
                <a:lnTo>
                  <a:pt x="87973" y="346173"/>
                </a:lnTo>
                <a:lnTo>
                  <a:pt x="91669" y="344998"/>
                </a:lnTo>
                <a:lnTo>
                  <a:pt x="95402" y="344215"/>
                </a:lnTo>
                <a:lnTo>
                  <a:pt x="99162" y="342423"/>
                </a:lnTo>
                <a:lnTo>
                  <a:pt x="102938" y="339958"/>
                </a:lnTo>
                <a:lnTo>
                  <a:pt x="106725" y="337045"/>
                </a:lnTo>
                <a:lnTo>
                  <a:pt x="111790" y="333832"/>
                </a:lnTo>
                <a:lnTo>
                  <a:pt x="117707" y="330421"/>
                </a:lnTo>
                <a:lnTo>
                  <a:pt x="137161" y="3197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98"/>
          <p:cNvSpPr/>
          <p:nvPr/>
        </p:nvSpPr>
        <p:spPr>
          <a:xfrm>
            <a:off x="7532929" y="4972050"/>
            <a:ext cx="90881" cy="302115"/>
          </a:xfrm>
          <a:custGeom>
            <a:avLst/>
            <a:gdLst/>
            <a:ahLst/>
            <a:cxnLst/>
            <a:rect l="0" t="0" r="0" b="0"/>
            <a:pathLst>
              <a:path w="90881" h="302115">
                <a:moveTo>
                  <a:pt x="90880" y="0"/>
                </a:moveTo>
                <a:lnTo>
                  <a:pt x="71198" y="0"/>
                </a:lnTo>
                <a:lnTo>
                  <a:pt x="67599" y="3809"/>
                </a:lnTo>
                <a:lnTo>
                  <a:pt x="62659" y="10159"/>
                </a:lnTo>
                <a:lnTo>
                  <a:pt x="56826" y="18203"/>
                </a:lnTo>
                <a:lnTo>
                  <a:pt x="51668" y="24835"/>
                </a:lnTo>
                <a:lnTo>
                  <a:pt x="46959" y="30526"/>
                </a:lnTo>
                <a:lnTo>
                  <a:pt x="42549" y="35591"/>
                </a:lnTo>
                <a:lnTo>
                  <a:pt x="39610" y="41507"/>
                </a:lnTo>
                <a:lnTo>
                  <a:pt x="37649" y="47991"/>
                </a:lnTo>
                <a:lnTo>
                  <a:pt x="36343" y="54854"/>
                </a:lnTo>
                <a:lnTo>
                  <a:pt x="32932" y="65779"/>
                </a:lnTo>
                <a:lnTo>
                  <a:pt x="28118" y="79412"/>
                </a:lnTo>
                <a:lnTo>
                  <a:pt x="22369" y="94851"/>
                </a:lnTo>
                <a:lnTo>
                  <a:pt x="18536" y="107684"/>
                </a:lnTo>
                <a:lnTo>
                  <a:pt x="15981" y="118779"/>
                </a:lnTo>
                <a:lnTo>
                  <a:pt x="14277" y="128716"/>
                </a:lnTo>
                <a:lnTo>
                  <a:pt x="11871" y="140420"/>
                </a:lnTo>
                <a:lnTo>
                  <a:pt x="5813" y="166972"/>
                </a:lnTo>
                <a:lnTo>
                  <a:pt x="3688" y="179895"/>
                </a:lnTo>
                <a:lnTo>
                  <a:pt x="2273" y="192320"/>
                </a:lnTo>
                <a:lnTo>
                  <a:pt x="1328" y="204413"/>
                </a:lnTo>
                <a:lnTo>
                  <a:pt x="699" y="215015"/>
                </a:lnTo>
                <a:lnTo>
                  <a:pt x="0" y="233569"/>
                </a:lnTo>
                <a:lnTo>
                  <a:pt x="1084" y="242072"/>
                </a:lnTo>
                <a:lnTo>
                  <a:pt x="3076" y="250282"/>
                </a:lnTo>
                <a:lnTo>
                  <a:pt x="5674" y="258294"/>
                </a:lnTo>
                <a:lnTo>
                  <a:pt x="7406" y="264906"/>
                </a:lnTo>
                <a:lnTo>
                  <a:pt x="8561" y="270583"/>
                </a:lnTo>
                <a:lnTo>
                  <a:pt x="9331" y="275639"/>
                </a:lnTo>
                <a:lnTo>
                  <a:pt x="11114" y="280279"/>
                </a:lnTo>
                <a:lnTo>
                  <a:pt x="13573" y="284643"/>
                </a:lnTo>
                <a:lnTo>
                  <a:pt x="16482" y="288821"/>
                </a:lnTo>
                <a:lnTo>
                  <a:pt x="20961" y="292877"/>
                </a:lnTo>
                <a:lnTo>
                  <a:pt x="26487" y="296852"/>
                </a:lnTo>
                <a:lnTo>
                  <a:pt x="32713" y="300771"/>
                </a:lnTo>
                <a:lnTo>
                  <a:pt x="38132" y="302114"/>
                </a:lnTo>
                <a:lnTo>
                  <a:pt x="43014" y="301739"/>
                </a:lnTo>
                <a:lnTo>
                  <a:pt x="53910" y="298081"/>
                </a:lnTo>
                <a:lnTo>
                  <a:pt x="57343" y="296510"/>
                </a:lnTo>
                <a:lnTo>
                  <a:pt x="67932" y="291379"/>
                </a:lnTo>
                <a:lnTo>
                  <a:pt x="73041" y="286962"/>
                </a:lnTo>
                <a:lnTo>
                  <a:pt x="77718" y="281478"/>
                </a:lnTo>
                <a:lnTo>
                  <a:pt x="90880" y="2628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99"/>
          <p:cNvSpPr/>
          <p:nvPr/>
        </p:nvSpPr>
        <p:spPr>
          <a:xfrm>
            <a:off x="7692476" y="4960619"/>
            <a:ext cx="84281" cy="352687"/>
          </a:xfrm>
          <a:custGeom>
            <a:avLst/>
            <a:gdLst/>
            <a:ahLst/>
            <a:cxnLst/>
            <a:rect l="0" t="0" r="0" b="0"/>
            <a:pathLst>
              <a:path w="84281" h="352687">
                <a:moveTo>
                  <a:pt x="34203" y="0"/>
                </a:moveTo>
                <a:lnTo>
                  <a:pt x="28136" y="12136"/>
                </a:lnTo>
                <a:lnTo>
                  <a:pt x="26348" y="18251"/>
                </a:lnTo>
                <a:lnTo>
                  <a:pt x="25156" y="24867"/>
                </a:lnTo>
                <a:lnTo>
                  <a:pt x="24362" y="31818"/>
                </a:lnTo>
                <a:lnTo>
                  <a:pt x="7377" y="148902"/>
                </a:lnTo>
                <a:lnTo>
                  <a:pt x="4889" y="171658"/>
                </a:lnTo>
                <a:lnTo>
                  <a:pt x="3231" y="190639"/>
                </a:lnTo>
                <a:lnTo>
                  <a:pt x="2125" y="207103"/>
                </a:lnTo>
                <a:lnTo>
                  <a:pt x="897" y="235556"/>
                </a:lnTo>
                <a:lnTo>
                  <a:pt x="205" y="266927"/>
                </a:lnTo>
                <a:lnTo>
                  <a:pt x="0" y="304444"/>
                </a:lnTo>
                <a:lnTo>
                  <a:pt x="1241" y="315993"/>
                </a:lnTo>
                <a:lnTo>
                  <a:pt x="3339" y="326232"/>
                </a:lnTo>
                <a:lnTo>
                  <a:pt x="6006" y="335598"/>
                </a:lnTo>
                <a:lnTo>
                  <a:pt x="9056" y="341843"/>
                </a:lnTo>
                <a:lnTo>
                  <a:pt x="12359" y="346005"/>
                </a:lnTo>
                <a:lnTo>
                  <a:pt x="20716" y="352686"/>
                </a:lnTo>
                <a:lnTo>
                  <a:pt x="23942" y="350694"/>
                </a:lnTo>
                <a:lnTo>
                  <a:pt x="28633" y="346826"/>
                </a:lnTo>
                <a:lnTo>
                  <a:pt x="34300" y="341708"/>
                </a:lnTo>
                <a:lnTo>
                  <a:pt x="38077" y="337025"/>
                </a:lnTo>
                <a:lnTo>
                  <a:pt x="40596" y="332634"/>
                </a:lnTo>
                <a:lnTo>
                  <a:pt x="42275" y="328436"/>
                </a:lnTo>
                <a:lnTo>
                  <a:pt x="44664" y="323098"/>
                </a:lnTo>
                <a:lnTo>
                  <a:pt x="50707" y="310392"/>
                </a:lnTo>
                <a:lnTo>
                  <a:pt x="52825" y="303449"/>
                </a:lnTo>
                <a:lnTo>
                  <a:pt x="54238" y="296279"/>
                </a:lnTo>
                <a:lnTo>
                  <a:pt x="55180" y="288960"/>
                </a:lnTo>
                <a:lnTo>
                  <a:pt x="58348" y="275190"/>
                </a:lnTo>
                <a:lnTo>
                  <a:pt x="73672" y="215876"/>
                </a:lnTo>
                <a:lnTo>
                  <a:pt x="82648" y="176379"/>
                </a:lnTo>
                <a:lnTo>
                  <a:pt x="84280" y="158226"/>
                </a:lnTo>
                <a:lnTo>
                  <a:pt x="84098" y="141044"/>
                </a:lnTo>
                <a:lnTo>
                  <a:pt x="82706" y="124510"/>
                </a:lnTo>
                <a:lnTo>
                  <a:pt x="80509" y="110947"/>
                </a:lnTo>
                <a:lnTo>
                  <a:pt x="77774" y="99364"/>
                </a:lnTo>
                <a:lnTo>
                  <a:pt x="74680" y="89103"/>
                </a:lnTo>
                <a:lnTo>
                  <a:pt x="71348" y="80992"/>
                </a:lnTo>
                <a:lnTo>
                  <a:pt x="67857" y="74315"/>
                </a:lnTo>
                <a:lnTo>
                  <a:pt x="64259" y="68593"/>
                </a:lnTo>
                <a:lnTo>
                  <a:pt x="60591" y="64779"/>
                </a:lnTo>
                <a:lnTo>
                  <a:pt x="56875" y="62236"/>
                </a:lnTo>
                <a:lnTo>
                  <a:pt x="53128" y="60541"/>
                </a:lnTo>
                <a:lnTo>
                  <a:pt x="49359" y="59411"/>
                </a:lnTo>
                <a:lnTo>
                  <a:pt x="45578" y="58657"/>
                </a:lnTo>
                <a:lnTo>
                  <a:pt x="22774" y="571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00"/>
          <p:cNvSpPr/>
          <p:nvPr/>
        </p:nvSpPr>
        <p:spPr>
          <a:xfrm>
            <a:off x="7818119" y="4928606"/>
            <a:ext cx="171393" cy="409204"/>
          </a:xfrm>
          <a:custGeom>
            <a:avLst/>
            <a:gdLst/>
            <a:ahLst/>
            <a:cxnLst/>
            <a:rect l="0" t="0" r="0" b="0"/>
            <a:pathLst>
              <a:path w="171393" h="409204">
                <a:moveTo>
                  <a:pt x="0" y="9153"/>
                </a:moveTo>
                <a:lnTo>
                  <a:pt x="6068" y="21289"/>
                </a:lnTo>
                <a:lnTo>
                  <a:pt x="9125" y="29944"/>
                </a:lnTo>
                <a:lnTo>
                  <a:pt x="12434" y="40794"/>
                </a:lnTo>
                <a:lnTo>
                  <a:pt x="15909" y="53107"/>
                </a:lnTo>
                <a:lnTo>
                  <a:pt x="19497" y="63856"/>
                </a:lnTo>
                <a:lnTo>
                  <a:pt x="23158" y="73561"/>
                </a:lnTo>
                <a:lnTo>
                  <a:pt x="26869" y="82572"/>
                </a:lnTo>
                <a:lnTo>
                  <a:pt x="29343" y="96199"/>
                </a:lnTo>
                <a:lnTo>
                  <a:pt x="30992" y="112904"/>
                </a:lnTo>
                <a:lnTo>
                  <a:pt x="32091" y="131660"/>
                </a:lnTo>
                <a:lnTo>
                  <a:pt x="33313" y="169434"/>
                </a:lnTo>
                <a:lnTo>
                  <a:pt x="34162" y="251287"/>
                </a:lnTo>
                <a:lnTo>
                  <a:pt x="34286" y="342685"/>
                </a:lnTo>
                <a:lnTo>
                  <a:pt x="33018" y="345808"/>
                </a:lnTo>
                <a:lnTo>
                  <a:pt x="30901" y="347890"/>
                </a:lnTo>
                <a:lnTo>
                  <a:pt x="24449" y="351231"/>
                </a:lnTo>
                <a:lnTo>
                  <a:pt x="20180" y="344915"/>
                </a:lnTo>
                <a:lnTo>
                  <a:pt x="17263" y="339674"/>
                </a:lnTo>
                <a:lnTo>
                  <a:pt x="14049" y="331101"/>
                </a:lnTo>
                <a:lnTo>
                  <a:pt x="10637" y="320305"/>
                </a:lnTo>
                <a:lnTo>
                  <a:pt x="7091" y="308028"/>
                </a:lnTo>
                <a:lnTo>
                  <a:pt x="4728" y="293493"/>
                </a:lnTo>
                <a:lnTo>
                  <a:pt x="3152" y="277453"/>
                </a:lnTo>
                <a:lnTo>
                  <a:pt x="2102" y="260410"/>
                </a:lnTo>
                <a:lnTo>
                  <a:pt x="934" y="227926"/>
                </a:lnTo>
                <a:lnTo>
                  <a:pt x="623" y="212152"/>
                </a:lnTo>
                <a:lnTo>
                  <a:pt x="1685" y="199096"/>
                </a:lnTo>
                <a:lnTo>
                  <a:pt x="3664" y="187852"/>
                </a:lnTo>
                <a:lnTo>
                  <a:pt x="6253" y="177816"/>
                </a:lnTo>
                <a:lnTo>
                  <a:pt x="7979" y="167315"/>
                </a:lnTo>
                <a:lnTo>
                  <a:pt x="9130" y="156504"/>
                </a:lnTo>
                <a:lnTo>
                  <a:pt x="9896" y="145487"/>
                </a:lnTo>
                <a:lnTo>
                  <a:pt x="11677" y="134333"/>
                </a:lnTo>
                <a:lnTo>
                  <a:pt x="14135" y="123086"/>
                </a:lnTo>
                <a:lnTo>
                  <a:pt x="17043" y="111778"/>
                </a:lnTo>
                <a:lnTo>
                  <a:pt x="20252" y="101700"/>
                </a:lnTo>
                <a:lnTo>
                  <a:pt x="23662" y="92441"/>
                </a:lnTo>
                <a:lnTo>
                  <a:pt x="27206" y="83729"/>
                </a:lnTo>
                <a:lnTo>
                  <a:pt x="30837" y="75380"/>
                </a:lnTo>
                <a:lnTo>
                  <a:pt x="38258" y="59331"/>
                </a:lnTo>
                <a:lnTo>
                  <a:pt x="43287" y="52765"/>
                </a:lnTo>
                <a:lnTo>
                  <a:pt x="49178" y="47118"/>
                </a:lnTo>
                <a:lnTo>
                  <a:pt x="55645" y="42083"/>
                </a:lnTo>
                <a:lnTo>
                  <a:pt x="61227" y="37457"/>
                </a:lnTo>
                <a:lnTo>
                  <a:pt x="66218" y="33102"/>
                </a:lnTo>
                <a:lnTo>
                  <a:pt x="70815" y="28930"/>
                </a:lnTo>
                <a:lnTo>
                  <a:pt x="76420" y="24877"/>
                </a:lnTo>
                <a:lnTo>
                  <a:pt x="82697" y="20906"/>
                </a:lnTo>
                <a:lnTo>
                  <a:pt x="89421" y="16989"/>
                </a:lnTo>
                <a:lnTo>
                  <a:pt x="95175" y="13107"/>
                </a:lnTo>
                <a:lnTo>
                  <a:pt x="100280" y="9249"/>
                </a:lnTo>
                <a:lnTo>
                  <a:pt x="104953" y="5407"/>
                </a:lnTo>
                <a:lnTo>
                  <a:pt x="109339" y="2846"/>
                </a:lnTo>
                <a:lnTo>
                  <a:pt x="113533" y="1139"/>
                </a:lnTo>
                <a:lnTo>
                  <a:pt x="117598" y="0"/>
                </a:lnTo>
                <a:lnTo>
                  <a:pt x="121580" y="511"/>
                </a:lnTo>
                <a:lnTo>
                  <a:pt x="125503" y="2122"/>
                </a:lnTo>
                <a:lnTo>
                  <a:pt x="129388" y="4466"/>
                </a:lnTo>
                <a:lnTo>
                  <a:pt x="133249" y="7298"/>
                </a:lnTo>
                <a:lnTo>
                  <a:pt x="137093" y="10456"/>
                </a:lnTo>
                <a:lnTo>
                  <a:pt x="140926" y="13832"/>
                </a:lnTo>
                <a:lnTo>
                  <a:pt x="144750" y="18623"/>
                </a:lnTo>
                <a:lnTo>
                  <a:pt x="148570" y="24356"/>
                </a:lnTo>
                <a:lnTo>
                  <a:pt x="152387" y="30719"/>
                </a:lnTo>
                <a:lnTo>
                  <a:pt x="156202" y="37500"/>
                </a:lnTo>
                <a:lnTo>
                  <a:pt x="163827" y="51808"/>
                </a:lnTo>
                <a:lnTo>
                  <a:pt x="166368" y="60450"/>
                </a:lnTo>
                <a:lnTo>
                  <a:pt x="168062" y="70021"/>
                </a:lnTo>
                <a:lnTo>
                  <a:pt x="169191" y="80212"/>
                </a:lnTo>
                <a:lnTo>
                  <a:pt x="169944" y="94626"/>
                </a:lnTo>
                <a:lnTo>
                  <a:pt x="170781" y="130961"/>
                </a:lnTo>
                <a:lnTo>
                  <a:pt x="171392" y="213546"/>
                </a:lnTo>
                <a:lnTo>
                  <a:pt x="168871" y="231775"/>
                </a:lnTo>
                <a:lnTo>
                  <a:pt x="164651" y="254088"/>
                </a:lnTo>
                <a:lnTo>
                  <a:pt x="159297" y="279123"/>
                </a:lnTo>
                <a:lnTo>
                  <a:pt x="154458" y="304704"/>
                </a:lnTo>
                <a:lnTo>
                  <a:pt x="137160" y="4092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01"/>
          <p:cNvSpPr/>
          <p:nvPr/>
        </p:nvSpPr>
        <p:spPr>
          <a:xfrm>
            <a:off x="8001000" y="4936464"/>
            <a:ext cx="217157" cy="777843"/>
          </a:xfrm>
          <a:custGeom>
            <a:avLst/>
            <a:gdLst/>
            <a:ahLst/>
            <a:cxnLst/>
            <a:rect l="0" t="0" r="0" b="0"/>
            <a:pathLst>
              <a:path w="217157" h="777843">
                <a:moveTo>
                  <a:pt x="205740" y="24155"/>
                </a:moveTo>
                <a:lnTo>
                  <a:pt x="193604" y="18088"/>
                </a:lnTo>
                <a:lnTo>
                  <a:pt x="190029" y="15030"/>
                </a:lnTo>
                <a:lnTo>
                  <a:pt x="187645" y="11722"/>
                </a:lnTo>
                <a:lnTo>
                  <a:pt x="186057" y="8246"/>
                </a:lnTo>
                <a:lnTo>
                  <a:pt x="183728" y="5930"/>
                </a:lnTo>
                <a:lnTo>
                  <a:pt x="180905" y="4385"/>
                </a:lnTo>
                <a:lnTo>
                  <a:pt x="177753" y="3355"/>
                </a:lnTo>
                <a:lnTo>
                  <a:pt x="173112" y="2669"/>
                </a:lnTo>
                <a:lnTo>
                  <a:pt x="167478" y="2211"/>
                </a:lnTo>
                <a:lnTo>
                  <a:pt x="152320" y="1476"/>
                </a:lnTo>
                <a:lnTo>
                  <a:pt x="149807" y="2686"/>
                </a:lnTo>
                <a:lnTo>
                  <a:pt x="143627" y="7417"/>
                </a:lnTo>
                <a:lnTo>
                  <a:pt x="140201" y="10456"/>
                </a:lnTo>
                <a:lnTo>
                  <a:pt x="133008" y="17220"/>
                </a:lnTo>
                <a:lnTo>
                  <a:pt x="121818" y="28169"/>
                </a:lnTo>
                <a:lnTo>
                  <a:pt x="118042" y="33181"/>
                </a:lnTo>
                <a:lnTo>
                  <a:pt x="114255" y="39062"/>
                </a:lnTo>
                <a:lnTo>
                  <a:pt x="110459" y="45524"/>
                </a:lnTo>
                <a:lnTo>
                  <a:pt x="106660" y="53641"/>
                </a:lnTo>
                <a:lnTo>
                  <a:pt x="102856" y="62863"/>
                </a:lnTo>
                <a:lnTo>
                  <a:pt x="99051" y="72820"/>
                </a:lnTo>
                <a:lnTo>
                  <a:pt x="95243" y="84539"/>
                </a:lnTo>
                <a:lnTo>
                  <a:pt x="91436" y="97431"/>
                </a:lnTo>
                <a:lnTo>
                  <a:pt x="87627" y="111106"/>
                </a:lnTo>
                <a:lnTo>
                  <a:pt x="83818" y="129112"/>
                </a:lnTo>
                <a:lnTo>
                  <a:pt x="80009" y="150007"/>
                </a:lnTo>
                <a:lnTo>
                  <a:pt x="76199" y="172826"/>
                </a:lnTo>
                <a:lnTo>
                  <a:pt x="73659" y="194389"/>
                </a:lnTo>
                <a:lnTo>
                  <a:pt x="71966" y="215114"/>
                </a:lnTo>
                <a:lnTo>
                  <a:pt x="70837" y="235281"/>
                </a:lnTo>
                <a:lnTo>
                  <a:pt x="71355" y="249996"/>
                </a:lnTo>
                <a:lnTo>
                  <a:pt x="75317" y="269732"/>
                </a:lnTo>
                <a:lnTo>
                  <a:pt x="78151" y="275503"/>
                </a:lnTo>
                <a:lnTo>
                  <a:pt x="81311" y="279351"/>
                </a:lnTo>
                <a:lnTo>
                  <a:pt x="84687" y="281916"/>
                </a:lnTo>
                <a:lnTo>
                  <a:pt x="86938" y="282356"/>
                </a:lnTo>
                <a:lnTo>
                  <a:pt x="88438" y="281379"/>
                </a:lnTo>
                <a:lnTo>
                  <a:pt x="89438" y="279457"/>
                </a:lnTo>
                <a:lnTo>
                  <a:pt x="93937" y="273936"/>
                </a:lnTo>
                <a:lnTo>
                  <a:pt x="100169" y="267249"/>
                </a:lnTo>
                <a:lnTo>
                  <a:pt x="107172" y="260044"/>
                </a:lnTo>
                <a:lnTo>
                  <a:pt x="110818" y="255074"/>
                </a:lnTo>
                <a:lnTo>
                  <a:pt x="114518" y="249222"/>
                </a:lnTo>
                <a:lnTo>
                  <a:pt x="118256" y="242779"/>
                </a:lnTo>
                <a:lnTo>
                  <a:pt x="122018" y="237215"/>
                </a:lnTo>
                <a:lnTo>
                  <a:pt x="125794" y="232235"/>
                </a:lnTo>
                <a:lnTo>
                  <a:pt x="129583" y="227645"/>
                </a:lnTo>
                <a:lnTo>
                  <a:pt x="133378" y="220775"/>
                </a:lnTo>
                <a:lnTo>
                  <a:pt x="137179" y="212386"/>
                </a:lnTo>
                <a:lnTo>
                  <a:pt x="140982" y="202982"/>
                </a:lnTo>
                <a:lnTo>
                  <a:pt x="144788" y="194173"/>
                </a:lnTo>
                <a:lnTo>
                  <a:pt x="152403" y="177612"/>
                </a:lnTo>
                <a:lnTo>
                  <a:pt x="156634" y="161785"/>
                </a:lnTo>
                <a:lnTo>
                  <a:pt x="159785" y="146284"/>
                </a:lnTo>
                <a:lnTo>
                  <a:pt x="165418" y="130928"/>
                </a:lnTo>
                <a:lnTo>
                  <a:pt x="172156" y="108863"/>
                </a:lnTo>
                <a:lnTo>
                  <a:pt x="178113" y="85934"/>
                </a:lnTo>
                <a:lnTo>
                  <a:pt x="181467" y="64614"/>
                </a:lnTo>
                <a:lnTo>
                  <a:pt x="182460" y="42775"/>
                </a:lnTo>
                <a:lnTo>
                  <a:pt x="182797" y="12641"/>
                </a:lnTo>
                <a:lnTo>
                  <a:pt x="182855" y="0"/>
                </a:lnTo>
                <a:lnTo>
                  <a:pt x="182878" y="23196"/>
                </a:lnTo>
                <a:lnTo>
                  <a:pt x="184149" y="28596"/>
                </a:lnTo>
                <a:lnTo>
                  <a:pt x="190734" y="43533"/>
                </a:lnTo>
                <a:lnTo>
                  <a:pt x="193250" y="64752"/>
                </a:lnTo>
                <a:lnTo>
                  <a:pt x="193839" y="84108"/>
                </a:lnTo>
                <a:lnTo>
                  <a:pt x="197487" y="102024"/>
                </a:lnTo>
                <a:lnTo>
                  <a:pt x="202072" y="119724"/>
                </a:lnTo>
                <a:lnTo>
                  <a:pt x="204109" y="140290"/>
                </a:lnTo>
                <a:lnTo>
                  <a:pt x="208402" y="162131"/>
                </a:lnTo>
                <a:lnTo>
                  <a:pt x="213273" y="185808"/>
                </a:lnTo>
                <a:lnTo>
                  <a:pt x="214572" y="199234"/>
                </a:lnTo>
                <a:lnTo>
                  <a:pt x="215438" y="213264"/>
                </a:lnTo>
                <a:lnTo>
                  <a:pt x="216400" y="239014"/>
                </a:lnTo>
                <a:lnTo>
                  <a:pt x="216941" y="278317"/>
                </a:lnTo>
                <a:lnTo>
                  <a:pt x="217156" y="436248"/>
                </a:lnTo>
                <a:lnTo>
                  <a:pt x="215891" y="460174"/>
                </a:lnTo>
                <a:lnTo>
                  <a:pt x="213777" y="481204"/>
                </a:lnTo>
                <a:lnTo>
                  <a:pt x="211098" y="500305"/>
                </a:lnTo>
                <a:lnTo>
                  <a:pt x="206772" y="521929"/>
                </a:lnTo>
                <a:lnTo>
                  <a:pt x="201348" y="545234"/>
                </a:lnTo>
                <a:lnTo>
                  <a:pt x="188548" y="594836"/>
                </a:lnTo>
                <a:lnTo>
                  <a:pt x="174392" y="646514"/>
                </a:lnTo>
                <a:lnTo>
                  <a:pt x="168331" y="666392"/>
                </a:lnTo>
                <a:lnTo>
                  <a:pt x="163021" y="682183"/>
                </a:lnTo>
                <a:lnTo>
                  <a:pt x="158211" y="695250"/>
                </a:lnTo>
                <a:lnTo>
                  <a:pt x="153734" y="706502"/>
                </a:lnTo>
                <a:lnTo>
                  <a:pt x="149479" y="716543"/>
                </a:lnTo>
                <a:lnTo>
                  <a:pt x="145373" y="725777"/>
                </a:lnTo>
                <a:lnTo>
                  <a:pt x="141365" y="733203"/>
                </a:lnTo>
                <a:lnTo>
                  <a:pt x="137423" y="739424"/>
                </a:lnTo>
                <a:lnTo>
                  <a:pt x="133525" y="744841"/>
                </a:lnTo>
                <a:lnTo>
                  <a:pt x="128387" y="749723"/>
                </a:lnTo>
                <a:lnTo>
                  <a:pt x="122421" y="754247"/>
                </a:lnTo>
                <a:lnTo>
                  <a:pt x="115904" y="758533"/>
                </a:lnTo>
                <a:lnTo>
                  <a:pt x="110290" y="762661"/>
                </a:lnTo>
                <a:lnTo>
                  <a:pt x="105276" y="766682"/>
                </a:lnTo>
                <a:lnTo>
                  <a:pt x="100664" y="770633"/>
                </a:lnTo>
                <a:lnTo>
                  <a:pt x="96319" y="773267"/>
                </a:lnTo>
                <a:lnTo>
                  <a:pt x="92152" y="775023"/>
                </a:lnTo>
                <a:lnTo>
                  <a:pt x="88105" y="776194"/>
                </a:lnTo>
                <a:lnTo>
                  <a:pt x="84136" y="776974"/>
                </a:lnTo>
                <a:lnTo>
                  <a:pt x="80221" y="777495"/>
                </a:lnTo>
                <a:lnTo>
                  <a:pt x="76341" y="777842"/>
                </a:lnTo>
                <a:lnTo>
                  <a:pt x="72483" y="776803"/>
                </a:lnTo>
                <a:lnTo>
                  <a:pt x="68642" y="774840"/>
                </a:lnTo>
                <a:lnTo>
                  <a:pt x="64812" y="772262"/>
                </a:lnTo>
                <a:lnTo>
                  <a:pt x="60987" y="770543"/>
                </a:lnTo>
                <a:lnTo>
                  <a:pt x="57168" y="769397"/>
                </a:lnTo>
                <a:lnTo>
                  <a:pt x="53352" y="768633"/>
                </a:lnTo>
                <a:lnTo>
                  <a:pt x="48268" y="765584"/>
                </a:lnTo>
                <a:lnTo>
                  <a:pt x="42339" y="761011"/>
                </a:lnTo>
                <a:lnTo>
                  <a:pt x="0" y="7213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02"/>
          <p:cNvSpPr/>
          <p:nvPr/>
        </p:nvSpPr>
        <p:spPr>
          <a:xfrm>
            <a:off x="8252459" y="4937759"/>
            <a:ext cx="125732" cy="295380"/>
          </a:xfrm>
          <a:custGeom>
            <a:avLst/>
            <a:gdLst/>
            <a:ahLst/>
            <a:cxnLst/>
            <a:rect l="0" t="0" r="0" b="0"/>
            <a:pathLst>
              <a:path w="125732" h="295380">
                <a:moveTo>
                  <a:pt x="0" y="22860"/>
                </a:moveTo>
                <a:lnTo>
                  <a:pt x="6068" y="34996"/>
                </a:lnTo>
                <a:lnTo>
                  <a:pt x="7856" y="41111"/>
                </a:lnTo>
                <a:lnTo>
                  <a:pt x="9047" y="47727"/>
                </a:lnTo>
                <a:lnTo>
                  <a:pt x="9842" y="54678"/>
                </a:lnTo>
                <a:lnTo>
                  <a:pt x="11641" y="63122"/>
                </a:lnTo>
                <a:lnTo>
                  <a:pt x="14111" y="72562"/>
                </a:lnTo>
                <a:lnTo>
                  <a:pt x="17027" y="82665"/>
                </a:lnTo>
                <a:lnTo>
                  <a:pt x="18972" y="91940"/>
                </a:lnTo>
                <a:lnTo>
                  <a:pt x="20268" y="100664"/>
                </a:lnTo>
                <a:lnTo>
                  <a:pt x="21132" y="109019"/>
                </a:lnTo>
                <a:lnTo>
                  <a:pt x="21708" y="118400"/>
                </a:lnTo>
                <a:lnTo>
                  <a:pt x="22349" y="138982"/>
                </a:lnTo>
                <a:lnTo>
                  <a:pt x="23789" y="148535"/>
                </a:lnTo>
                <a:lnTo>
                  <a:pt x="26020" y="157444"/>
                </a:lnTo>
                <a:lnTo>
                  <a:pt x="28777" y="165922"/>
                </a:lnTo>
                <a:lnTo>
                  <a:pt x="30615" y="175385"/>
                </a:lnTo>
                <a:lnTo>
                  <a:pt x="31840" y="185503"/>
                </a:lnTo>
                <a:lnTo>
                  <a:pt x="32656" y="196059"/>
                </a:lnTo>
                <a:lnTo>
                  <a:pt x="34471" y="209446"/>
                </a:lnTo>
                <a:lnTo>
                  <a:pt x="39874" y="241254"/>
                </a:lnTo>
                <a:lnTo>
                  <a:pt x="41823" y="254816"/>
                </a:lnTo>
                <a:lnTo>
                  <a:pt x="43123" y="266398"/>
                </a:lnTo>
                <a:lnTo>
                  <a:pt x="45568" y="295379"/>
                </a:lnTo>
                <a:lnTo>
                  <a:pt x="44349" y="294709"/>
                </a:lnTo>
                <a:lnTo>
                  <a:pt x="42267" y="292993"/>
                </a:lnTo>
                <a:lnTo>
                  <a:pt x="39608" y="290579"/>
                </a:lnTo>
                <a:lnTo>
                  <a:pt x="37835" y="287699"/>
                </a:lnTo>
                <a:lnTo>
                  <a:pt x="35866" y="281113"/>
                </a:lnTo>
                <a:lnTo>
                  <a:pt x="34990" y="273953"/>
                </a:lnTo>
                <a:lnTo>
                  <a:pt x="34757" y="270265"/>
                </a:lnTo>
                <a:lnTo>
                  <a:pt x="33332" y="265267"/>
                </a:lnTo>
                <a:lnTo>
                  <a:pt x="31112" y="259395"/>
                </a:lnTo>
                <a:lnTo>
                  <a:pt x="28361" y="252940"/>
                </a:lnTo>
                <a:lnTo>
                  <a:pt x="26527" y="242287"/>
                </a:lnTo>
                <a:lnTo>
                  <a:pt x="25305" y="228835"/>
                </a:lnTo>
                <a:lnTo>
                  <a:pt x="23947" y="200764"/>
                </a:lnTo>
                <a:lnTo>
                  <a:pt x="23343" y="179822"/>
                </a:lnTo>
                <a:lnTo>
                  <a:pt x="24452" y="169412"/>
                </a:lnTo>
                <a:lnTo>
                  <a:pt x="26462" y="158661"/>
                </a:lnTo>
                <a:lnTo>
                  <a:pt x="38812" y="107964"/>
                </a:lnTo>
                <a:lnTo>
                  <a:pt x="42385" y="96106"/>
                </a:lnTo>
                <a:lnTo>
                  <a:pt x="46036" y="85661"/>
                </a:lnTo>
                <a:lnTo>
                  <a:pt x="49741" y="76157"/>
                </a:lnTo>
                <a:lnTo>
                  <a:pt x="53481" y="68552"/>
                </a:lnTo>
                <a:lnTo>
                  <a:pt x="57244" y="62211"/>
                </a:lnTo>
                <a:lnTo>
                  <a:pt x="61023" y="56714"/>
                </a:lnTo>
                <a:lnTo>
                  <a:pt x="66082" y="50510"/>
                </a:lnTo>
                <a:lnTo>
                  <a:pt x="71994" y="43833"/>
                </a:lnTo>
                <a:lnTo>
                  <a:pt x="84068" y="30912"/>
                </a:lnTo>
                <a:lnTo>
                  <a:pt x="93667" y="20936"/>
                </a:lnTo>
                <a:lnTo>
                  <a:pt x="99275" y="16497"/>
                </a:lnTo>
                <a:lnTo>
                  <a:pt x="105554" y="12268"/>
                </a:lnTo>
                <a:lnTo>
                  <a:pt x="12573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03"/>
          <p:cNvSpPr/>
          <p:nvPr/>
        </p:nvSpPr>
        <p:spPr>
          <a:xfrm>
            <a:off x="8451615" y="4905931"/>
            <a:ext cx="178036" cy="351870"/>
          </a:xfrm>
          <a:custGeom>
            <a:avLst/>
            <a:gdLst/>
            <a:ahLst/>
            <a:cxnLst/>
            <a:rect l="0" t="0" r="0" b="0"/>
            <a:pathLst>
              <a:path w="178036" h="351870">
                <a:moveTo>
                  <a:pt x="6585" y="31828"/>
                </a:moveTo>
                <a:lnTo>
                  <a:pt x="6585" y="50031"/>
                </a:lnTo>
                <a:lnTo>
                  <a:pt x="5315" y="64284"/>
                </a:lnTo>
                <a:lnTo>
                  <a:pt x="517" y="103826"/>
                </a:lnTo>
                <a:lnTo>
                  <a:pt x="0" y="128087"/>
                </a:lnTo>
                <a:lnTo>
                  <a:pt x="924" y="154421"/>
                </a:lnTo>
                <a:lnTo>
                  <a:pt x="2811" y="182137"/>
                </a:lnTo>
                <a:lnTo>
                  <a:pt x="5339" y="208234"/>
                </a:lnTo>
                <a:lnTo>
                  <a:pt x="8294" y="233252"/>
                </a:lnTo>
                <a:lnTo>
                  <a:pt x="11534" y="257551"/>
                </a:lnTo>
                <a:lnTo>
                  <a:pt x="14965" y="276290"/>
                </a:lnTo>
                <a:lnTo>
                  <a:pt x="18521" y="291323"/>
                </a:lnTo>
                <a:lnTo>
                  <a:pt x="22163" y="303885"/>
                </a:lnTo>
                <a:lnTo>
                  <a:pt x="25860" y="313529"/>
                </a:lnTo>
                <a:lnTo>
                  <a:pt x="29595" y="321229"/>
                </a:lnTo>
                <a:lnTo>
                  <a:pt x="33355" y="327632"/>
                </a:lnTo>
                <a:lnTo>
                  <a:pt x="37131" y="331901"/>
                </a:lnTo>
                <a:lnTo>
                  <a:pt x="40919" y="334747"/>
                </a:lnTo>
                <a:lnTo>
                  <a:pt x="44714" y="336644"/>
                </a:lnTo>
                <a:lnTo>
                  <a:pt x="48514" y="337909"/>
                </a:lnTo>
                <a:lnTo>
                  <a:pt x="52317" y="338752"/>
                </a:lnTo>
                <a:lnTo>
                  <a:pt x="56123" y="339315"/>
                </a:lnTo>
                <a:lnTo>
                  <a:pt x="58660" y="338419"/>
                </a:lnTo>
                <a:lnTo>
                  <a:pt x="60352" y="336552"/>
                </a:lnTo>
                <a:lnTo>
                  <a:pt x="61479" y="334037"/>
                </a:lnTo>
                <a:lnTo>
                  <a:pt x="66119" y="327857"/>
                </a:lnTo>
                <a:lnTo>
                  <a:pt x="69134" y="324431"/>
                </a:lnTo>
                <a:lnTo>
                  <a:pt x="72415" y="319607"/>
                </a:lnTo>
                <a:lnTo>
                  <a:pt x="75871" y="313851"/>
                </a:lnTo>
                <a:lnTo>
                  <a:pt x="79445" y="307474"/>
                </a:lnTo>
                <a:lnTo>
                  <a:pt x="86804" y="293614"/>
                </a:lnTo>
                <a:lnTo>
                  <a:pt x="90544" y="286362"/>
                </a:lnTo>
                <a:lnTo>
                  <a:pt x="93037" y="278987"/>
                </a:lnTo>
                <a:lnTo>
                  <a:pt x="94700" y="271531"/>
                </a:lnTo>
                <a:lnTo>
                  <a:pt x="97817" y="251393"/>
                </a:lnTo>
                <a:lnTo>
                  <a:pt x="103436" y="217043"/>
                </a:lnTo>
                <a:lnTo>
                  <a:pt x="106712" y="202295"/>
                </a:lnTo>
                <a:lnTo>
                  <a:pt x="110166" y="189923"/>
                </a:lnTo>
                <a:lnTo>
                  <a:pt x="113739" y="179135"/>
                </a:lnTo>
                <a:lnTo>
                  <a:pt x="116121" y="168132"/>
                </a:lnTo>
                <a:lnTo>
                  <a:pt x="117709" y="156988"/>
                </a:lnTo>
                <a:lnTo>
                  <a:pt x="118767" y="145748"/>
                </a:lnTo>
                <a:lnTo>
                  <a:pt x="119473" y="134445"/>
                </a:lnTo>
                <a:lnTo>
                  <a:pt x="120257" y="111726"/>
                </a:lnTo>
                <a:lnTo>
                  <a:pt x="121736" y="101604"/>
                </a:lnTo>
                <a:lnTo>
                  <a:pt x="123992" y="92315"/>
                </a:lnTo>
                <a:lnTo>
                  <a:pt x="126766" y="83583"/>
                </a:lnTo>
                <a:lnTo>
                  <a:pt x="128616" y="75221"/>
                </a:lnTo>
                <a:lnTo>
                  <a:pt x="129849" y="67107"/>
                </a:lnTo>
                <a:lnTo>
                  <a:pt x="130671" y="59158"/>
                </a:lnTo>
                <a:lnTo>
                  <a:pt x="131219" y="51318"/>
                </a:lnTo>
                <a:lnTo>
                  <a:pt x="131584" y="43551"/>
                </a:lnTo>
                <a:lnTo>
                  <a:pt x="132098" y="23872"/>
                </a:lnTo>
                <a:lnTo>
                  <a:pt x="132302" y="0"/>
                </a:lnTo>
                <a:lnTo>
                  <a:pt x="132311" y="4335"/>
                </a:lnTo>
                <a:lnTo>
                  <a:pt x="133582" y="7150"/>
                </a:lnTo>
                <a:lnTo>
                  <a:pt x="138381" y="13664"/>
                </a:lnTo>
                <a:lnTo>
                  <a:pt x="140169" y="17178"/>
                </a:lnTo>
                <a:lnTo>
                  <a:pt x="142155" y="24471"/>
                </a:lnTo>
                <a:lnTo>
                  <a:pt x="143038" y="35332"/>
                </a:lnTo>
                <a:lnTo>
                  <a:pt x="143430" y="48626"/>
                </a:lnTo>
                <a:lnTo>
                  <a:pt x="143717" y="105860"/>
                </a:lnTo>
                <a:lnTo>
                  <a:pt x="143741" y="181230"/>
                </a:lnTo>
                <a:lnTo>
                  <a:pt x="145012" y="192390"/>
                </a:lnTo>
                <a:lnTo>
                  <a:pt x="147129" y="203640"/>
                </a:lnTo>
                <a:lnTo>
                  <a:pt x="149811" y="214949"/>
                </a:lnTo>
                <a:lnTo>
                  <a:pt x="151599" y="226299"/>
                </a:lnTo>
                <a:lnTo>
                  <a:pt x="152790" y="237675"/>
                </a:lnTo>
                <a:lnTo>
                  <a:pt x="153585" y="249070"/>
                </a:lnTo>
                <a:lnTo>
                  <a:pt x="155385" y="260476"/>
                </a:lnTo>
                <a:lnTo>
                  <a:pt x="157854" y="271890"/>
                </a:lnTo>
                <a:lnTo>
                  <a:pt x="160771" y="283310"/>
                </a:lnTo>
                <a:lnTo>
                  <a:pt x="163986" y="294732"/>
                </a:lnTo>
                <a:lnTo>
                  <a:pt x="167398" y="306158"/>
                </a:lnTo>
                <a:lnTo>
                  <a:pt x="178035" y="3518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04"/>
          <p:cNvSpPr/>
          <p:nvPr/>
        </p:nvSpPr>
        <p:spPr>
          <a:xfrm>
            <a:off x="8663940" y="4915160"/>
            <a:ext cx="113628" cy="307812"/>
          </a:xfrm>
          <a:custGeom>
            <a:avLst/>
            <a:gdLst/>
            <a:ahLst/>
            <a:cxnLst/>
            <a:rect l="0" t="0" r="0" b="0"/>
            <a:pathLst>
              <a:path w="113628" h="307812">
                <a:moveTo>
                  <a:pt x="0" y="194049"/>
                </a:moveTo>
                <a:lnTo>
                  <a:pt x="6068" y="187982"/>
                </a:lnTo>
                <a:lnTo>
                  <a:pt x="9125" y="186194"/>
                </a:lnTo>
                <a:lnTo>
                  <a:pt x="12432" y="185003"/>
                </a:lnTo>
                <a:lnTo>
                  <a:pt x="15908" y="184208"/>
                </a:lnTo>
                <a:lnTo>
                  <a:pt x="19495" y="182409"/>
                </a:lnTo>
                <a:lnTo>
                  <a:pt x="23156" y="179939"/>
                </a:lnTo>
                <a:lnTo>
                  <a:pt x="26868" y="177022"/>
                </a:lnTo>
                <a:lnTo>
                  <a:pt x="30612" y="173808"/>
                </a:lnTo>
                <a:lnTo>
                  <a:pt x="34378" y="170395"/>
                </a:lnTo>
                <a:lnTo>
                  <a:pt x="38159" y="166850"/>
                </a:lnTo>
                <a:lnTo>
                  <a:pt x="55615" y="149725"/>
                </a:lnTo>
                <a:lnTo>
                  <a:pt x="61206" y="142910"/>
                </a:lnTo>
                <a:lnTo>
                  <a:pt x="66204" y="135827"/>
                </a:lnTo>
                <a:lnTo>
                  <a:pt x="70806" y="128564"/>
                </a:lnTo>
                <a:lnTo>
                  <a:pt x="75144" y="121182"/>
                </a:lnTo>
                <a:lnTo>
                  <a:pt x="79306" y="113722"/>
                </a:lnTo>
                <a:lnTo>
                  <a:pt x="83350" y="106207"/>
                </a:lnTo>
                <a:lnTo>
                  <a:pt x="87316" y="97388"/>
                </a:lnTo>
                <a:lnTo>
                  <a:pt x="91231" y="87698"/>
                </a:lnTo>
                <a:lnTo>
                  <a:pt x="95110" y="77429"/>
                </a:lnTo>
                <a:lnTo>
                  <a:pt x="98966" y="68042"/>
                </a:lnTo>
                <a:lnTo>
                  <a:pt x="102808" y="59245"/>
                </a:lnTo>
                <a:lnTo>
                  <a:pt x="106639" y="50840"/>
                </a:lnTo>
                <a:lnTo>
                  <a:pt x="109192" y="42697"/>
                </a:lnTo>
                <a:lnTo>
                  <a:pt x="110895" y="34727"/>
                </a:lnTo>
                <a:lnTo>
                  <a:pt x="112029" y="26875"/>
                </a:lnTo>
                <a:lnTo>
                  <a:pt x="112787" y="20370"/>
                </a:lnTo>
                <a:lnTo>
                  <a:pt x="113290" y="14763"/>
                </a:lnTo>
                <a:lnTo>
                  <a:pt x="113627" y="9755"/>
                </a:lnTo>
                <a:lnTo>
                  <a:pt x="112581" y="6416"/>
                </a:lnTo>
                <a:lnTo>
                  <a:pt x="110614" y="4191"/>
                </a:lnTo>
                <a:lnTo>
                  <a:pt x="108033" y="2707"/>
                </a:lnTo>
                <a:lnTo>
                  <a:pt x="105042" y="1718"/>
                </a:lnTo>
                <a:lnTo>
                  <a:pt x="101778" y="1058"/>
                </a:lnTo>
                <a:lnTo>
                  <a:pt x="93482" y="0"/>
                </a:lnTo>
                <a:lnTo>
                  <a:pt x="91531" y="1183"/>
                </a:lnTo>
                <a:lnTo>
                  <a:pt x="88961" y="3242"/>
                </a:lnTo>
                <a:lnTo>
                  <a:pt x="85977" y="5884"/>
                </a:lnTo>
                <a:lnTo>
                  <a:pt x="79275" y="12207"/>
                </a:lnTo>
                <a:lnTo>
                  <a:pt x="64624" y="26615"/>
                </a:lnTo>
                <a:lnTo>
                  <a:pt x="60863" y="31626"/>
                </a:lnTo>
                <a:lnTo>
                  <a:pt x="57085" y="37507"/>
                </a:lnTo>
                <a:lnTo>
                  <a:pt x="53296" y="43968"/>
                </a:lnTo>
                <a:lnTo>
                  <a:pt x="49501" y="53355"/>
                </a:lnTo>
                <a:lnTo>
                  <a:pt x="45701" y="64693"/>
                </a:lnTo>
                <a:lnTo>
                  <a:pt x="41896" y="77332"/>
                </a:lnTo>
                <a:lnTo>
                  <a:pt x="36821" y="98458"/>
                </a:lnTo>
                <a:lnTo>
                  <a:pt x="24408" y="155797"/>
                </a:lnTo>
                <a:lnTo>
                  <a:pt x="21352" y="179978"/>
                </a:lnTo>
                <a:lnTo>
                  <a:pt x="20584" y="199909"/>
                </a:lnTo>
                <a:lnTo>
                  <a:pt x="21849" y="230944"/>
                </a:lnTo>
                <a:lnTo>
                  <a:pt x="22660" y="268177"/>
                </a:lnTo>
                <a:lnTo>
                  <a:pt x="22726" y="273948"/>
                </a:lnTo>
                <a:lnTo>
                  <a:pt x="24041" y="279065"/>
                </a:lnTo>
                <a:lnTo>
                  <a:pt x="26187" y="283746"/>
                </a:lnTo>
                <a:lnTo>
                  <a:pt x="28888" y="288137"/>
                </a:lnTo>
                <a:lnTo>
                  <a:pt x="31959" y="291065"/>
                </a:lnTo>
                <a:lnTo>
                  <a:pt x="35275" y="293016"/>
                </a:lnTo>
                <a:lnTo>
                  <a:pt x="38757" y="294318"/>
                </a:lnTo>
                <a:lnTo>
                  <a:pt x="41077" y="296455"/>
                </a:lnTo>
                <a:lnTo>
                  <a:pt x="42625" y="299150"/>
                </a:lnTo>
                <a:lnTo>
                  <a:pt x="43657" y="302216"/>
                </a:lnTo>
                <a:lnTo>
                  <a:pt x="45614" y="304261"/>
                </a:lnTo>
                <a:lnTo>
                  <a:pt x="48189" y="305624"/>
                </a:lnTo>
                <a:lnTo>
                  <a:pt x="51176" y="306532"/>
                </a:lnTo>
                <a:lnTo>
                  <a:pt x="54437" y="307138"/>
                </a:lnTo>
                <a:lnTo>
                  <a:pt x="57881" y="307542"/>
                </a:lnTo>
                <a:lnTo>
                  <a:pt x="61448" y="307811"/>
                </a:lnTo>
                <a:lnTo>
                  <a:pt x="66365" y="306720"/>
                </a:lnTo>
                <a:lnTo>
                  <a:pt x="72183" y="304724"/>
                </a:lnTo>
                <a:lnTo>
                  <a:pt x="91439" y="2969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05"/>
          <p:cNvSpPr/>
          <p:nvPr/>
        </p:nvSpPr>
        <p:spPr>
          <a:xfrm>
            <a:off x="8812575" y="4926329"/>
            <a:ext cx="171219" cy="411481"/>
          </a:xfrm>
          <a:custGeom>
            <a:avLst/>
            <a:gdLst/>
            <a:ahLst/>
            <a:cxnLst/>
            <a:rect l="0" t="0" r="0" b="0"/>
            <a:pathLst>
              <a:path w="171219" h="411481">
                <a:moveTo>
                  <a:pt x="34244" y="0"/>
                </a:moveTo>
                <a:lnTo>
                  <a:pt x="34244" y="183561"/>
                </a:lnTo>
                <a:lnTo>
                  <a:pt x="32975" y="198574"/>
                </a:lnTo>
                <a:lnTo>
                  <a:pt x="30858" y="212393"/>
                </a:lnTo>
                <a:lnTo>
                  <a:pt x="28177" y="225415"/>
                </a:lnTo>
                <a:lnTo>
                  <a:pt x="26389" y="241717"/>
                </a:lnTo>
                <a:lnTo>
                  <a:pt x="25197" y="260205"/>
                </a:lnTo>
                <a:lnTo>
                  <a:pt x="24403" y="280150"/>
                </a:lnTo>
                <a:lnTo>
                  <a:pt x="22604" y="295987"/>
                </a:lnTo>
                <a:lnTo>
                  <a:pt x="20134" y="309085"/>
                </a:lnTo>
                <a:lnTo>
                  <a:pt x="17217" y="320357"/>
                </a:lnTo>
                <a:lnTo>
                  <a:pt x="15273" y="329141"/>
                </a:lnTo>
                <a:lnTo>
                  <a:pt x="13976" y="336267"/>
                </a:lnTo>
                <a:lnTo>
                  <a:pt x="13113" y="342288"/>
                </a:lnTo>
                <a:lnTo>
                  <a:pt x="11267" y="345033"/>
                </a:lnTo>
                <a:lnTo>
                  <a:pt x="8766" y="345592"/>
                </a:lnTo>
                <a:lnTo>
                  <a:pt x="5829" y="344694"/>
                </a:lnTo>
                <a:lnTo>
                  <a:pt x="3871" y="342826"/>
                </a:lnTo>
                <a:lnTo>
                  <a:pt x="2566" y="340311"/>
                </a:lnTo>
                <a:lnTo>
                  <a:pt x="1695" y="337364"/>
                </a:lnTo>
                <a:lnTo>
                  <a:pt x="728" y="327316"/>
                </a:lnTo>
                <a:lnTo>
                  <a:pt x="470" y="321081"/>
                </a:lnTo>
                <a:lnTo>
                  <a:pt x="184" y="307380"/>
                </a:lnTo>
                <a:lnTo>
                  <a:pt x="0" y="271820"/>
                </a:lnTo>
                <a:lnTo>
                  <a:pt x="1255" y="262493"/>
                </a:lnTo>
                <a:lnTo>
                  <a:pt x="3362" y="253736"/>
                </a:lnTo>
                <a:lnTo>
                  <a:pt x="6036" y="245357"/>
                </a:lnTo>
                <a:lnTo>
                  <a:pt x="7819" y="235962"/>
                </a:lnTo>
                <a:lnTo>
                  <a:pt x="9008" y="225888"/>
                </a:lnTo>
                <a:lnTo>
                  <a:pt x="9800" y="215362"/>
                </a:lnTo>
                <a:lnTo>
                  <a:pt x="11598" y="205805"/>
                </a:lnTo>
                <a:lnTo>
                  <a:pt x="14067" y="196893"/>
                </a:lnTo>
                <a:lnTo>
                  <a:pt x="16983" y="188413"/>
                </a:lnTo>
                <a:lnTo>
                  <a:pt x="21467" y="177678"/>
                </a:lnTo>
                <a:lnTo>
                  <a:pt x="26996" y="165442"/>
                </a:lnTo>
                <a:lnTo>
                  <a:pt x="33223" y="152205"/>
                </a:lnTo>
                <a:lnTo>
                  <a:pt x="41183" y="138300"/>
                </a:lnTo>
                <a:lnTo>
                  <a:pt x="50301" y="123950"/>
                </a:lnTo>
                <a:lnTo>
                  <a:pt x="60188" y="109303"/>
                </a:lnTo>
                <a:lnTo>
                  <a:pt x="68050" y="98269"/>
                </a:lnTo>
                <a:lnTo>
                  <a:pt x="74562" y="89643"/>
                </a:lnTo>
                <a:lnTo>
                  <a:pt x="80173" y="82622"/>
                </a:lnTo>
                <a:lnTo>
                  <a:pt x="85184" y="76671"/>
                </a:lnTo>
                <a:lnTo>
                  <a:pt x="89794" y="71434"/>
                </a:lnTo>
                <a:lnTo>
                  <a:pt x="98303" y="62229"/>
                </a:lnTo>
                <a:lnTo>
                  <a:pt x="106318" y="53904"/>
                </a:lnTo>
                <a:lnTo>
                  <a:pt x="110234" y="51176"/>
                </a:lnTo>
                <a:lnTo>
                  <a:pt x="114115" y="49358"/>
                </a:lnTo>
                <a:lnTo>
                  <a:pt x="117971" y="48145"/>
                </a:lnTo>
                <a:lnTo>
                  <a:pt x="121812" y="47337"/>
                </a:lnTo>
                <a:lnTo>
                  <a:pt x="125642" y="46798"/>
                </a:lnTo>
                <a:lnTo>
                  <a:pt x="129467" y="46439"/>
                </a:lnTo>
                <a:lnTo>
                  <a:pt x="133285" y="46199"/>
                </a:lnTo>
                <a:lnTo>
                  <a:pt x="146284" y="45784"/>
                </a:lnTo>
                <a:lnTo>
                  <a:pt x="150927" y="49135"/>
                </a:lnTo>
                <a:lnTo>
                  <a:pt x="153942" y="51807"/>
                </a:lnTo>
                <a:lnTo>
                  <a:pt x="157224" y="62478"/>
                </a:lnTo>
                <a:lnTo>
                  <a:pt x="160681" y="78482"/>
                </a:lnTo>
                <a:lnTo>
                  <a:pt x="164255" y="98042"/>
                </a:lnTo>
                <a:lnTo>
                  <a:pt x="166638" y="113621"/>
                </a:lnTo>
                <a:lnTo>
                  <a:pt x="168227" y="126548"/>
                </a:lnTo>
                <a:lnTo>
                  <a:pt x="169286" y="137705"/>
                </a:lnTo>
                <a:lnTo>
                  <a:pt x="169992" y="147684"/>
                </a:lnTo>
                <a:lnTo>
                  <a:pt x="170463" y="156876"/>
                </a:lnTo>
                <a:lnTo>
                  <a:pt x="170777" y="165544"/>
                </a:lnTo>
                <a:lnTo>
                  <a:pt x="171218" y="195947"/>
                </a:lnTo>
                <a:lnTo>
                  <a:pt x="170010" y="205562"/>
                </a:lnTo>
                <a:lnTo>
                  <a:pt x="167935" y="214511"/>
                </a:lnTo>
                <a:lnTo>
                  <a:pt x="165281" y="223017"/>
                </a:lnTo>
                <a:lnTo>
                  <a:pt x="163513" y="231229"/>
                </a:lnTo>
                <a:lnTo>
                  <a:pt x="162333" y="239243"/>
                </a:lnTo>
                <a:lnTo>
                  <a:pt x="161546" y="247125"/>
                </a:lnTo>
                <a:lnTo>
                  <a:pt x="161023" y="256190"/>
                </a:lnTo>
                <a:lnTo>
                  <a:pt x="160440" y="276423"/>
                </a:lnTo>
                <a:lnTo>
                  <a:pt x="159015" y="285882"/>
                </a:lnTo>
                <a:lnTo>
                  <a:pt x="156795" y="294728"/>
                </a:lnTo>
                <a:lnTo>
                  <a:pt x="144106" y="333244"/>
                </a:lnTo>
                <a:lnTo>
                  <a:pt x="141776" y="342813"/>
                </a:lnTo>
                <a:lnTo>
                  <a:pt x="140222" y="351732"/>
                </a:lnTo>
                <a:lnTo>
                  <a:pt x="139187" y="360218"/>
                </a:lnTo>
                <a:lnTo>
                  <a:pt x="138036" y="373034"/>
                </a:lnTo>
                <a:lnTo>
                  <a:pt x="137729" y="378229"/>
                </a:lnTo>
                <a:lnTo>
                  <a:pt x="136253" y="382963"/>
                </a:lnTo>
                <a:lnTo>
                  <a:pt x="131228" y="391609"/>
                </a:lnTo>
                <a:lnTo>
                  <a:pt x="128149" y="399685"/>
                </a:lnTo>
                <a:lnTo>
                  <a:pt x="125684" y="4114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06"/>
          <p:cNvSpPr/>
          <p:nvPr/>
        </p:nvSpPr>
        <p:spPr>
          <a:xfrm>
            <a:off x="9041129" y="4732019"/>
            <a:ext cx="22862" cy="628651"/>
          </a:xfrm>
          <a:custGeom>
            <a:avLst/>
            <a:gdLst/>
            <a:ahLst/>
            <a:cxnLst/>
            <a:rect l="0" t="0" r="0" b="0"/>
            <a:pathLst>
              <a:path w="22862" h="628651">
                <a:moveTo>
                  <a:pt x="22861" y="0"/>
                </a:moveTo>
                <a:lnTo>
                  <a:pt x="22861" y="131923"/>
                </a:lnTo>
                <a:lnTo>
                  <a:pt x="21591" y="145099"/>
                </a:lnTo>
                <a:lnTo>
                  <a:pt x="19474" y="157693"/>
                </a:lnTo>
                <a:lnTo>
                  <a:pt x="16793" y="169899"/>
                </a:lnTo>
                <a:lnTo>
                  <a:pt x="15005" y="184386"/>
                </a:lnTo>
                <a:lnTo>
                  <a:pt x="13813" y="200394"/>
                </a:lnTo>
                <a:lnTo>
                  <a:pt x="13019" y="217416"/>
                </a:lnTo>
                <a:lnTo>
                  <a:pt x="11640" y="383792"/>
                </a:lnTo>
                <a:lnTo>
                  <a:pt x="11471" y="463866"/>
                </a:lnTo>
                <a:lnTo>
                  <a:pt x="10188" y="484505"/>
                </a:lnTo>
                <a:lnTo>
                  <a:pt x="8062" y="505883"/>
                </a:lnTo>
                <a:lnTo>
                  <a:pt x="5375" y="527756"/>
                </a:lnTo>
                <a:lnTo>
                  <a:pt x="3584" y="546147"/>
                </a:lnTo>
                <a:lnTo>
                  <a:pt x="2389" y="562218"/>
                </a:lnTo>
                <a:lnTo>
                  <a:pt x="709" y="596267"/>
                </a:lnTo>
                <a:lnTo>
                  <a:pt x="210" y="611012"/>
                </a:lnTo>
                <a:lnTo>
                  <a:pt x="0" y="6286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07"/>
          <p:cNvSpPr/>
          <p:nvPr/>
        </p:nvSpPr>
        <p:spPr>
          <a:xfrm>
            <a:off x="8983979" y="4903469"/>
            <a:ext cx="137162" cy="45721"/>
          </a:xfrm>
          <a:custGeom>
            <a:avLst/>
            <a:gdLst/>
            <a:ahLst/>
            <a:cxnLst/>
            <a:rect l="0" t="0" r="0" b="0"/>
            <a:pathLst>
              <a:path w="137162" h="45721">
                <a:moveTo>
                  <a:pt x="0" y="45720"/>
                </a:moveTo>
                <a:lnTo>
                  <a:pt x="12137" y="33585"/>
                </a:lnTo>
                <a:lnTo>
                  <a:pt x="16980" y="30010"/>
                </a:lnTo>
                <a:lnTo>
                  <a:pt x="21481" y="27627"/>
                </a:lnTo>
                <a:lnTo>
                  <a:pt x="25750" y="26038"/>
                </a:lnTo>
                <a:lnTo>
                  <a:pt x="29867" y="24979"/>
                </a:lnTo>
                <a:lnTo>
                  <a:pt x="33882" y="24273"/>
                </a:lnTo>
                <a:lnTo>
                  <a:pt x="37828" y="23802"/>
                </a:lnTo>
                <a:lnTo>
                  <a:pt x="44269" y="22218"/>
                </a:lnTo>
                <a:lnTo>
                  <a:pt x="52373" y="19892"/>
                </a:lnTo>
                <a:lnTo>
                  <a:pt x="61585" y="17072"/>
                </a:lnTo>
                <a:lnTo>
                  <a:pt x="85368" y="10551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419600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Do not assume anything that a diagram does not tell you!</a:t>
            </a:r>
          </a:p>
          <a:p>
            <a:r>
              <a:rPr lang="en-US" dirty="0" smtClean="0"/>
              <a:t>Notice the marks for congruence in line segments and angles, as well as the mark for a 90 degree angle.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676400"/>
            <a:ext cx="234315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1752600"/>
            <a:ext cx="271462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SMARTPenAnnotation181"/>
          <p:cNvSpPr/>
          <p:nvPr/>
        </p:nvSpPr>
        <p:spPr>
          <a:xfrm>
            <a:off x="6252209" y="466343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23"/>
          <p:cNvSpPr/>
          <p:nvPr/>
        </p:nvSpPr>
        <p:spPr>
          <a:xfrm>
            <a:off x="7140419" y="1383029"/>
            <a:ext cx="341386" cy="262891"/>
          </a:xfrm>
          <a:custGeom>
            <a:avLst/>
            <a:gdLst/>
            <a:ahLst/>
            <a:cxnLst/>
            <a:rect l="0" t="0" r="0" b="0"/>
            <a:pathLst>
              <a:path w="341386" h="262891">
                <a:moveTo>
                  <a:pt x="334800" y="0"/>
                </a:moveTo>
                <a:lnTo>
                  <a:pt x="341385" y="0"/>
                </a:lnTo>
                <a:lnTo>
                  <a:pt x="335918" y="0"/>
                </a:lnTo>
                <a:lnTo>
                  <a:pt x="329064" y="6068"/>
                </a:lnTo>
                <a:lnTo>
                  <a:pt x="327167" y="9126"/>
                </a:lnTo>
                <a:lnTo>
                  <a:pt x="325057" y="15909"/>
                </a:lnTo>
                <a:lnTo>
                  <a:pt x="323226" y="18226"/>
                </a:lnTo>
                <a:lnTo>
                  <a:pt x="320734" y="19771"/>
                </a:lnTo>
                <a:lnTo>
                  <a:pt x="317803" y="20801"/>
                </a:lnTo>
                <a:lnTo>
                  <a:pt x="311159" y="25332"/>
                </a:lnTo>
                <a:lnTo>
                  <a:pt x="303973" y="31579"/>
                </a:lnTo>
                <a:lnTo>
                  <a:pt x="296547" y="38589"/>
                </a:lnTo>
                <a:lnTo>
                  <a:pt x="288978" y="44776"/>
                </a:lnTo>
                <a:lnTo>
                  <a:pt x="267022" y="61811"/>
                </a:lnTo>
                <a:lnTo>
                  <a:pt x="256595" y="67877"/>
                </a:lnTo>
                <a:lnTo>
                  <a:pt x="247103" y="71922"/>
                </a:lnTo>
                <a:lnTo>
                  <a:pt x="238236" y="74618"/>
                </a:lnTo>
                <a:lnTo>
                  <a:pt x="231055" y="77685"/>
                </a:lnTo>
                <a:lnTo>
                  <a:pt x="224996" y="81000"/>
                </a:lnTo>
                <a:lnTo>
                  <a:pt x="219688" y="84481"/>
                </a:lnTo>
                <a:lnTo>
                  <a:pt x="213608" y="88071"/>
                </a:lnTo>
                <a:lnTo>
                  <a:pt x="207016" y="91734"/>
                </a:lnTo>
                <a:lnTo>
                  <a:pt x="200081" y="95446"/>
                </a:lnTo>
                <a:lnTo>
                  <a:pt x="191647" y="101731"/>
                </a:lnTo>
                <a:lnTo>
                  <a:pt x="182215" y="109731"/>
                </a:lnTo>
                <a:lnTo>
                  <a:pt x="172117" y="118874"/>
                </a:lnTo>
                <a:lnTo>
                  <a:pt x="162845" y="126239"/>
                </a:lnTo>
                <a:lnTo>
                  <a:pt x="154124" y="132420"/>
                </a:lnTo>
                <a:lnTo>
                  <a:pt x="145769" y="137810"/>
                </a:lnTo>
                <a:lnTo>
                  <a:pt x="138929" y="142673"/>
                </a:lnTo>
                <a:lnTo>
                  <a:pt x="133100" y="147186"/>
                </a:lnTo>
                <a:lnTo>
                  <a:pt x="127944" y="151464"/>
                </a:lnTo>
                <a:lnTo>
                  <a:pt x="121966" y="156856"/>
                </a:lnTo>
                <a:lnTo>
                  <a:pt x="108550" y="169621"/>
                </a:lnTo>
                <a:lnTo>
                  <a:pt x="95068" y="179121"/>
                </a:lnTo>
                <a:lnTo>
                  <a:pt x="77189" y="190534"/>
                </a:lnTo>
                <a:lnTo>
                  <a:pt x="56379" y="203223"/>
                </a:lnTo>
                <a:lnTo>
                  <a:pt x="41236" y="212952"/>
                </a:lnTo>
                <a:lnTo>
                  <a:pt x="29872" y="220708"/>
                </a:lnTo>
                <a:lnTo>
                  <a:pt x="21024" y="227149"/>
                </a:lnTo>
                <a:lnTo>
                  <a:pt x="13856" y="232713"/>
                </a:lnTo>
                <a:lnTo>
                  <a:pt x="7808" y="237692"/>
                </a:lnTo>
                <a:lnTo>
                  <a:pt x="2505" y="242282"/>
                </a:lnTo>
                <a:lnTo>
                  <a:pt x="241" y="245341"/>
                </a:lnTo>
                <a:lnTo>
                  <a:pt x="0" y="247381"/>
                </a:lnTo>
                <a:lnTo>
                  <a:pt x="2672" y="250655"/>
                </a:lnTo>
                <a:lnTo>
                  <a:pt x="16135" y="252571"/>
                </a:lnTo>
                <a:lnTo>
                  <a:pt x="37385" y="257457"/>
                </a:lnTo>
                <a:lnTo>
                  <a:pt x="53974" y="259269"/>
                </a:lnTo>
                <a:lnTo>
                  <a:pt x="73922" y="260476"/>
                </a:lnTo>
                <a:lnTo>
                  <a:pt x="115985" y="261817"/>
                </a:lnTo>
                <a:lnTo>
                  <a:pt x="151613" y="262413"/>
                </a:lnTo>
                <a:lnTo>
                  <a:pt x="173305" y="261302"/>
                </a:lnTo>
                <a:lnTo>
                  <a:pt x="197927" y="259292"/>
                </a:lnTo>
                <a:lnTo>
                  <a:pt x="224501" y="256681"/>
                </a:lnTo>
                <a:lnTo>
                  <a:pt x="243488" y="256211"/>
                </a:lnTo>
                <a:lnTo>
                  <a:pt x="257416" y="257168"/>
                </a:lnTo>
                <a:lnTo>
                  <a:pt x="267971" y="259075"/>
                </a:lnTo>
                <a:lnTo>
                  <a:pt x="276277" y="260347"/>
                </a:lnTo>
                <a:lnTo>
                  <a:pt x="283085" y="261195"/>
                </a:lnTo>
                <a:lnTo>
                  <a:pt x="311940" y="262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24"/>
          <p:cNvSpPr/>
          <p:nvPr/>
        </p:nvSpPr>
        <p:spPr>
          <a:xfrm>
            <a:off x="7544220" y="1337309"/>
            <a:ext cx="205321" cy="365700"/>
          </a:xfrm>
          <a:custGeom>
            <a:avLst/>
            <a:gdLst/>
            <a:ahLst/>
            <a:cxnLst/>
            <a:rect l="0" t="0" r="0" b="0"/>
            <a:pathLst>
              <a:path w="205321" h="365700">
                <a:moveTo>
                  <a:pt x="33870" y="0"/>
                </a:moveTo>
                <a:lnTo>
                  <a:pt x="33870" y="38589"/>
                </a:lnTo>
                <a:lnTo>
                  <a:pt x="37256" y="49324"/>
                </a:lnTo>
                <a:lnTo>
                  <a:pt x="39938" y="55743"/>
                </a:lnTo>
                <a:lnTo>
                  <a:pt x="42916" y="66262"/>
                </a:lnTo>
                <a:lnTo>
                  <a:pt x="43711" y="70845"/>
                </a:lnTo>
                <a:lnTo>
                  <a:pt x="42970" y="81520"/>
                </a:lnTo>
                <a:lnTo>
                  <a:pt x="41206" y="96257"/>
                </a:lnTo>
                <a:lnTo>
                  <a:pt x="38761" y="113701"/>
                </a:lnTo>
                <a:lnTo>
                  <a:pt x="37130" y="127871"/>
                </a:lnTo>
                <a:lnTo>
                  <a:pt x="36043" y="139858"/>
                </a:lnTo>
                <a:lnTo>
                  <a:pt x="35319" y="150388"/>
                </a:lnTo>
                <a:lnTo>
                  <a:pt x="34835" y="161219"/>
                </a:lnTo>
                <a:lnTo>
                  <a:pt x="34299" y="183413"/>
                </a:lnTo>
                <a:lnTo>
                  <a:pt x="33997" y="211261"/>
                </a:lnTo>
                <a:lnTo>
                  <a:pt x="30144" y="227201"/>
                </a:lnTo>
                <a:lnTo>
                  <a:pt x="23766" y="247987"/>
                </a:lnTo>
                <a:lnTo>
                  <a:pt x="15704" y="272005"/>
                </a:lnTo>
                <a:lnTo>
                  <a:pt x="10329" y="289287"/>
                </a:lnTo>
                <a:lnTo>
                  <a:pt x="6747" y="302078"/>
                </a:lnTo>
                <a:lnTo>
                  <a:pt x="4358" y="311875"/>
                </a:lnTo>
                <a:lnTo>
                  <a:pt x="2765" y="319677"/>
                </a:lnTo>
                <a:lnTo>
                  <a:pt x="1703" y="326148"/>
                </a:lnTo>
                <a:lnTo>
                  <a:pt x="524" y="336725"/>
                </a:lnTo>
                <a:lnTo>
                  <a:pt x="0" y="345659"/>
                </a:lnTo>
                <a:lnTo>
                  <a:pt x="1130" y="349819"/>
                </a:lnTo>
                <a:lnTo>
                  <a:pt x="7518" y="360473"/>
                </a:lnTo>
                <a:lnTo>
                  <a:pt x="9457" y="363411"/>
                </a:lnTo>
                <a:lnTo>
                  <a:pt x="11245" y="364194"/>
                </a:lnTo>
                <a:lnTo>
                  <a:pt x="16618" y="365064"/>
                </a:lnTo>
                <a:lnTo>
                  <a:pt x="19828" y="365296"/>
                </a:lnTo>
                <a:lnTo>
                  <a:pt x="23239" y="365451"/>
                </a:lnTo>
                <a:lnTo>
                  <a:pt x="26782" y="365554"/>
                </a:lnTo>
                <a:lnTo>
                  <a:pt x="43905" y="365699"/>
                </a:lnTo>
                <a:lnTo>
                  <a:pt x="54530" y="364450"/>
                </a:lnTo>
                <a:lnTo>
                  <a:pt x="67964" y="362347"/>
                </a:lnTo>
                <a:lnTo>
                  <a:pt x="83269" y="359675"/>
                </a:lnTo>
                <a:lnTo>
                  <a:pt x="97282" y="356623"/>
                </a:lnTo>
                <a:lnTo>
                  <a:pt x="110435" y="353319"/>
                </a:lnTo>
                <a:lnTo>
                  <a:pt x="136478" y="346261"/>
                </a:lnTo>
                <a:lnTo>
                  <a:pt x="150535" y="342601"/>
                </a:lnTo>
                <a:lnTo>
                  <a:pt x="205320" y="3314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25"/>
          <p:cNvSpPr/>
          <p:nvPr/>
        </p:nvSpPr>
        <p:spPr>
          <a:xfrm>
            <a:off x="7509509" y="1508759"/>
            <a:ext cx="194311" cy="45721"/>
          </a:xfrm>
          <a:custGeom>
            <a:avLst/>
            <a:gdLst/>
            <a:ahLst/>
            <a:cxnLst/>
            <a:rect l="0" t="0" r="0" b="0"/>
            <a:pathLst>
              <a:path w="194311" h="45721">
                <a:moveTo>
                  <a:pt x="0" y="45720"/>
                </a:moveTo>
                <a:lnTo>
                  <a:pt x="31819" y="45720"/>
                </a:lnTo>
                <a:lnTo>
                  <a:pt x="37723" y="44450"/>
                </a:lnTo>
                <a:lnTo>
                  <a:pt x="42929" y="42334"/>
                </a:lnTo>
                <a:lnTo>
                  <a:pt x="47670" y="39653"/>
                </a:lnTo>
                <a:lnTo>
                  <a:pt x="54640" y="37865"/>
                </a:lnTo>
                <a:lnTo>
                  <a:pt x="63096" y="36674"/>
                </a:lnTo>
                <a:lnTo>
                  <a:pt x="72544" y="35879"/>
                </a:lnTo>
                <a:lnTo>
                  <a:pt x="81383" y="34080"/>
                </a:lnTo>
                <a:lnTo>
                  <a:pt x="89816" y="31610"/>
                </a:lnTo>
                <a:lnTo>
                  <a:pt x="97977" y="28694"/>
                </a:lnTo>
                <a:lnTo>
                  <a:pt x="104689" y="26749"/>
                </a:lnTo>
                <a:lnTo>
                  <a:pt x="110432" y="25453"/>
                </a:lnTo>
                <a:lnTo>
                  <a:pt x="115532" y="24589"/>
                </a:lnTo>
                <a:lnTo>
                  <a:pt x="122741" y="24013"/>
                </a:lnTo>
                <a:lnTo>
                  <a:pt x="131357" y="23629"/>
                </a:lnTo>
                <a:lnTo>
                  <a:pt x="140912" y="23373"/>
                </a:lnTo>
                <a:lnTo>
                  <a:pt x="149821" y="21932"/>
                </a:lnTo>
                <a:lnTo>
                  <a:pt x="158302" y="19701"/>
                </a:lnTo>
                <a:lnTo>
                  <a:pt x="166494" y="16944"/>
                </a:lnTo>
                <a:lnTo>
                  <a:pt x="173226" y="15106"/>
                </a:lnTo>
                <a:lnTo>
                  <a:pt x="178984" y="13881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26"/>
          <p:cNvSpPr/>
          <p:nvPr/>
        </p:nvSpPr>
        <p:spPr>
          <a:xfrm>
            <a:off x="7475219" y="1291589"/>
            <a:ext cx="217172" cy="80012"/>
          </a:xfrm>
          <a:custGeom>
            <a:avLst/>
            <a:gdLst/>
            <a:ahLst/>
            <a:cxnLst/>
            <a:rect l="0" t="0" r="0" b="0"/>
            <a:pathLst>
              <a:path w="217172" h="80012">
                <a:moveTo>
                  <a:pt x="0" y="80011"/>
                </a:moveTo>
                <a:lnTo>
                  <a:pt x="12137" y="67875"/>
                </a:lnTo>
                <a:lnTo>
                  <a:pt x="16981" y="64300"/>
                </a:lnTo>
                <a:lnTo>
                  <a:pt x="21480" y="61917"/>
                </a:lnTo>
                <a:lnTo>
                  <a:pt x="25751" y="60328"/>
                </a:lnTo>
                <a:lnTo>
                  <a:pt x="29867" y="57999"/>
                </a:lnTo>
                <a:lnTo>
                  <a:pt x="33882" y="55176"/>
                </a:lnTo>
                <a:lnTo>
                  <a:pt x="37828" y="52024"/>
                </a:lnTo>
                <a:lnTo>
                  <a:pt x="45539" y="48653"/>
                </a:lnTo>
                <a:lnTo>
                  <a:pt x="55760" y="45135"/>
                </a:lnTo>
                <a:lnTo>
                  <a:pt x="79392" y="37840"/>
                </a:lnTo>
                <a:lnTo>
                  <a:pt x="102595" y="30365"/>
                </a:lnTo>
                <a:lnTo>
                  <a:pt x="111577" y="27863"/>
                </a:lnTo>
                <a:lnTo>
                  <a:pt x="118835" y="26196"/>
                </a:lnTo>
                <a:lnTo>
                  <a:pt x="124944" y="25084"/>
                </a:lnTo>
                <a:lnTo>
                  <a:pt x="145277" y="20462"/>
                </a:lnTo>
                <a:lnTo>
                  <a:pt x="157811" y="17451"/>
                </a:lnTo>
                <a:lnTo>
                  <a:pt x="168708" y="14174"/>
                </a:lnTo>
                <a:lnTo>
                  <a:pt x="178512" y="10720"/>
                </a:lnTo>
                <a:lnTo>
                  <a:pt x="187589" y="7147"/>
                </a:lnTo>
                <a:lnTo>
                  <a:pt x="194909" y="4765"/>
                </a:lnTo>
                <a:lnTo>
                  <a:pt x="201059" y="3177"/>
                </a:lnTo>
                <a:lnTo>
                  <a:pt x="21717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27"/>
          <p:cNvSpPr/>
          <p:nvPr/>
        </p:nvSpPr>
        <p:spPr>
          <a:xfrm>
            <a:off x="7818119" y="1314450"/>
            <a:ext cx="9843" cy="468630"/>
          </a:xfrm>
          <a:custGeom>
            <a:avLst/>
            <a:gdLst/>
            <a:ahLst/>
            <a:cxnLst/>
            <a:rect l="0" t="0" r="0" b="0"/>
            <a:pathLst>
              <a:path w="9843" h="468630">
                <a:moveTo>
                  <a:pt x="0" y="0"/>
                </a:moveTo>
                <a:lnTo>
                  <a:pt x="0" y="18203"/>
                </a:lnTo>
                <a:lnTo>
                  <a:pt x="1271" y="27375"/>
                </a:lnTo>
                <a:lnTo>
                  <a:pt x="3388" y="37300"/>
                </a:lnTo>
                <a:lnTo>
                  <a:pt x="6068" y="47726"/>
                </a:lnTo>
                <a:lnTo>
                  <a:pt x="7856" y="57217"/>
                </a:lnTo>
                <a:lnTo>
                  <a:pt x="9047" y="66085"/>
                </a:lnTo>
                <a:lnTo>
                  <a:pt x="9842" y="74536"/>
                </a:lnTo>
                <a:lnTo>
                  <a:pt x="9101" y="82711"/>
                </a:lnTo>
                <a:lnTo>
                  <a:pt x="7338" y="90700"/>
                </a:lnTo>
                <a:lnTo>
                  <a:pt x="4892" y="98567"/>
                </a:lnTo>
                <a:lnTo>
                  <a:pt x="3261" y="112701"/>
                </a:lnTo>
                <a:lnTo>
                  <a:pt x="2174" y="131014"/>
                </a:lnTo>
                <a:lnTo>
                  <a:pt x="1450" y="152112"/>
                </a:lnTo>
                <a:lnTo>
                  <a:pt x="8" y="438259"/>
                </a:lnTo>
                <a:lnTo>
                  <a:pt x="0" y="4686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28"/>
          <p:cNvSpPr/>
          <p:nvPr/>
        </p:nvSpPr>
        <p:spPr>
          <a:xfrm>
            <a:off x="7772400" y="1337323"/>
            <a:ext cx="296968" cy="363960"/>
          </a:xfrm>
          <a:custGeom>
            <a:avLst/>
            <a:gdLst/>
            <a:ahLst/>
            <a:cxnLst/>
            <a:rect l="0" t="0" r="0" b="0"/>
            <a:pathLst>
              <a:path w="296968" h="363960">
                <a:moveTo>
                  <a:pt x="0" y="45706"/>
                </a:moveTo>
                <a:lnTo>
                  <a:pt x="6067" y="33571"/>
                </a:lnTo>
                <a:lnTo>
                  <a:pt x="12433" y="24226"/>
                </a:lnTo>
                <a:lnTo>
                  <a:pt x="15908" y="19956"/>
                </a:lnTo>
                <a:lnTo>
                  <a:pt x="20765" y="17110"/>
                </a:lnTo>
                <a:lnTo>
                  <a:pt x="26544" y="15212"/>
                </a:lnTo>
                <a:lnTo>
                  <a:pt x="32935" y="13947"/>
                </a:lnTo>
                <a:lnTo>
                  <a:pt x="38467" y="11833"/>
                </a:lnTo>
                <a:lnTo>
                  <a:pt x="43424" y="9154"/>
                </a:lnTo>
                <a:lnTo>
                  <a:pt x="47999" y="6098"/>
                </a:lnTo>
                <a:lnTo>
                  <a:pt x="53589" y="4061"/>
                </a:lnTo>
                <a:lnTo>
                  <a:pt x="59856" y="2703"/>
                </a:lnTo>
                <a:lnTo>
                  <a:pt x="66574" y="1797"/>
                </a:lnTo>
                <a:lnTo>
                  <a:pt x="73593" y="1194"/>
                </a:lnTo>
                <a:lnTo>
                  <a:pt x="80812" y="791"/>
                </a:lnTo>
                <a:lnTo>
                  <a:pt x="95605" y="344"/>
                </a:lnTo>
                <a:lnTo>
                  <a:pt x="134415" y="18"/>
                </a:lnTo>
                <a:lnTo>
                  <a:pt x="152450" y="0"/>
                </a:lnTo>
                <a:lnTo>
                  <a:pt x="158783" y="1266"/>
                </a:lnTo>
                <a:lnTo>
                  <a:pt x="163005" y="3379"/>
                </a:lnTo>
                <a:lnTo>
                  <a:pt x="168967" y="9114"/>
                </a:lnTo>
                <a:lnTo>
                  <a:pt x="175849" y="15897"/>
                </a:lnTo>
                <a:lnTo>
                  <a:pt x="179463" y="18213"/>
                </a:lnTo>
                <a:lnTo>
                  <a:pt x="186864" y="20787"/>
                </a:lnTo>
                <a:lnTo>
                  <a:pt x="189346" y="24014"/>
                </a:lnTo>
                <a:lnTo>
                  <a:pt x="192103" y="34372"/>
                </a:lnTo>
                <a:lnTo>
                  <a:pt x="193330" y="44056"/>
                </a:lnTo>
                <a:lnTo>
                  <a:pt x="193874" y="52593"/>
                </a:lnTo>
                <a:lnTo>
                  <a:pt x="194116" y="60620"/>
                </a:lnTo>
                <a:lnTo>
                  <a:pt x="192911" y="64539"/>
                </a:lnTo>
                <a:lnTo>
                  <a:pt x="188184" y="72280"/>
                </a:lnTo>
                <a:lnTo>
                  <a:pt x="181850" y="83340"/>
                </a:lnTo>
                <a:lnTo>
                  <a:pt x="178384" y="89846"/>
                </a:lnTo>
                <a:lnTo>
                  <a:pt x="173532" y="95453"/>
                </a:lnTo>
                <a:lnTo>
                  <a:pt x="167758" y="100461"/>
                </a:lnTo>
                <a:lnTo>
                  <a:pt x="161369" y="105069"/>
                </a:lnTo>
                <a:lnTo>
                  <a:pt x="155839" y="109412"/>
                </a:lnTo>
                <a:lnTo>
                  <a:pt x="150883" y="113577"/>
                </a:lnTo>
                <a:lnTo>
                  <a:pt x="146308" y="117623"/>
                </a:lnTo>
                <a:lnTo>
                  <a:pt x="139448" y="122861"/>
                </a:lnTo>
                <a:lnTo>
                  <a:pt x="131066" y="128893"/>
                </a:lnTo>
                <a:lnTo>
                  <a:pt x="121667" y="135454"/>
                </a:lnTo>
                <a:lnTo>
                  <a:pt x="114131" y="141098"/>
                </a:lnTo>
                <a:lnTo>
                  <a:pt x="107837" y="146131"/>
                </a:lnTo>
                <a:lnTo>
                  <a:pt x="94678" y="157266"/>
                </a:lnTo>
                <a:lnTo>
                  <a:pt x="92329" y="158179"/>
                </a:lnTo>
                <a:lnTo>
                  <a:pt x="85494" y="159465"/>
                </a:lnTo>
                <a:lnTo>
                  <a:pt x="86206" y="159646"/>
                </a:lnTo>
                <a:lnTo>
                  <a:pt x="93275" y="159900"/>
                </a:lnTo>
                <a:lnTo>
                  <a:pt x="96473" y="159935"/>
                </a:lnTo>
                <a:lnTo>
                  <a:pt x="99876" y="158689"/>
                </a:lnTo>
                <a:lnTo>
                  <a:pt x="107042" y="153918"/>
                </a:lnTo>
                <a:lnTo>
                  <a:pt x="112001" y="152137"/>
                </a:lnTo>
                <a:lnTo>
                  <a:pt x="117847" y="150950"/>
                </a:lnTo>
                <a:lnTo>
                  <a:pt x="124285" y="150159"/>
                </a:lnTo>
                <a:lnTo>
                  <a:pt x="131116" y="149631"/>
                </a:lnTo>
                <a:lnTo>
                  <a:pt x="138210" y="149280"/>
                </a:lnTo>
                <a:lnTo>
                  <a:pt x="145480" y="149045"/>
                </a:lnTo>
                <a:lnTo>
                  <a:pt x="183253" y="148669"/>
                </a:lnTo>
                <a:lnTo>
                  <a:pt x="224337" y="148589"/>
                </a:lnTo>
                <a:lnTo>
                  <a:pt x="230838" y="149855"/>
                </a:lnTo>
                <a:lnTo>
                  <a:pt x="236442" y="151969"/>
                </a:lnTo>
                <a:lnTo>
                  <a:pt x="247325" y="157704"/>
                </a:lnTo>
                <a:lnTo>
                  <a:pt x="260629" y="164486"/>
                </a:lnTo>
                <a:lnTo>
                  <a:pt x="266462" y="168073"/>
                </a:lnTo>
                <a:lnTo>
                  <a:pt x="271622" y="171734"/>
                </a:lnTo>
                <a:lnTo>
                  <a:pt x="280741" y="179189"/>
                </a:lnTo>
                <a:lnTo>
                  <a:pt x="289027" y="186735"/>
                </a:lnTo>
                <a:lnTo>
                  <a:pt x="291744" y="190526"/>
                </a:lnTo>
                <a:lnTo>
                  <a:pt x="294764" y="198124"/>
                </a:lnTo>
                <a:lnTo>
                  <a:pt x="296105" y="209121"/>
                </a:lnTo>
                <a:lnTo>
                  <a:pt x="296464" y="215609"/>
                </a:lnTo>
                <a:lnTo>
                  <a:pt x="296861" y="232979"/>
                </a:lnTo>
                <a:lnTo>
                  <a:pt x="296967" y="242945"/>
                </a:lnTo>
                <a:lnTo>
                  <a:pt x="295768" y="250859"/>
                </a:lnTo>
                <a:lnTo>
                  <a:pt x="293699" y="257405"/>
                </a:lnTo>
                <a:lnTo>
                  <a:pt x="288012" y="269334"/>
                </a:lnTo>
                <a:lnTo>
                  <a:pt x="281252" y="283103"/>
                </a:lnTo>
                <a:lnTo>
                  <a:pt x="276401" y="289061"/>
                </a:lnTo>
                <a:lnTo>
                  <a:pt x="270627" y="294303"/>
                </a:lnTo>
                <a:lnTo>
                  <a:pt x="264238" y="299068"/>
                </a:lnTo>
                <a:lnTo>
                  <a:pt x="257439" y="303514"/>
                </a:lnTo>
                <a:lnTo>
                  <a:pt x="250366" y="307748"/>
                </a:lnTo>
                <a:lnTo>
                  <a:pt x="243110" y="311841"/>
                </a:lnTo>
                <a:lnTo>
                  <a:pt x="237003" y="315839"/>
                </a:lnTo>
                <a:lnTo>
                  <a:pt x="231662" y="319775"/>
                </a:lnTo>
                <a:lnTo>
                  <a:pt x="226831" y="323669"/>
                </a:lnTo>
                <a:lnTo>
                  <a:pt x="221071" y="327535"/>
                </a:lnTo>
                <a:lnTo>
                  <a:pt x="214690" y="331382"/>
                </a:lnTo>
                <a:lnTo>
                  <a:pt x="207896" y="335217"/>
                </a:lnTo>
                <a:lnTo>
                  <a:pt x="198287" y="339043"/>
                </a:lnTo>
                <a:lnTo>
                  <a:pt x="186801" y="342864"/>
                </a:lnTo>
                <a:lnTo>
                  <a:pt x="174064" y="346682"/>
                </a:lnTo>
                <a:lnTo>
                  <a:pt x="163032" y="349227"/>
                </a:lnTo>
                <a:lnTo>
                  <a:pt x="153139" y="350923"/>
                </a:lnTo>
                <a:lnTo>
                  <a:pt x="144002" y="352054"/>
                </a:lnTo>
                <a:lnTo>
                  <a:pt x="132831" y="354078"/>
                </a:lnTo>
                <a:lnTo>
                  <a:pt x="120304" y="356698"/>
                </a:lnTo>
                <a:lnTo>
                  <a:pt x="106872" y="359714"/>
                </a:lnTo>
                <a:lnTo>
                  <a:pt x="96648" y="361725"/>
                </a:lnTo>
                <a:lnTo>
                  <a:pt x="88562" y="363066"/>
                </a:lnTo>
                <a:lnTo>
                  <a:pt x="81901" y="363959"/>
                </a:lnTo>
                <a:lnTo>
                  <a:pt x="76190" y="363285"/>
                </a:lnTo>
                <a:lnTo>
                  <a:pt x="71114" y="361565"/>
                </a:lnTo>
                <a:lnTo>
                  <a:pt x="57150" y="3543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29"/>
          <p:cNvSpPr/>
          <p:nvPr/>
        </p:nvSpPr>
        <p:spPr>
          <a:xfrm>
            <a:off x="8166310" y="1307864"/>
            <a:ext cx="200450" cy="394992"/>
          </a:xfrm>
          <a:custGeom>
            <a:avLst/>
            <a:gdLst/>
            <a:ahLst/>
            <a:cxnLst/>
            <a:rect l="0" t="0" r="0" b="0"/>
            <a:pathLst>
              <a:path w="200450" h="394992">
                <a:moveTo>
                  <a:pt x="200449" y="6586"/>
                </a:moveTo>
                <a:lnTo>
                  <a:pt x="188314" y="518"/>
                </a:lnTo>
                <a:lnTo>
                  <a:pt x="184739" y="0"/>
                </a:lnTo>
                <a:lnTo>
                  <a:pt x="182356" y="925"/>
                </a:lnTo>
                <a:lnTo>
                  <a:pt x="180767" y="2812"/>
                </a:lnTo>
                <a:lnTo>
                  <a:pt x="178438" y="4070"/>
                </a:lnTo>
                <a:lnTo>
                  <a:pt x="172463" y="5467"/>
                </a:lnTo>
                <a:lnTo>
                  <a:pt x="169092" y="7110"/>
                </a:lnTo>
                <a:lnTo>
                  <a:pt x="165575" y="9475"/>
                </a:lnTo>
                <a:lnTo>
                  <a:pt x="161959" y="12322"/>
                </a:lnTo>
                <a:lnTo>
                  <a:pt x="158280" y="15490"/>
                </a:lnTo>
                <a:lnTo>
                  <a:pt x="154556" y="18872"/>
                </a:lnTo>
                <a:lnTo>
                  <a:pt x="147032" y="26016"/>
                </a:lnTo>
                <a:lnTo>
                  <a:pt x="139455" y="33425"/>
                </a:lnTo>
                <a:lnTo>
                  <a:pt x="135657" y="38448"/>
                </a:lnTo>
                <a:lnTo>
                  <a:pt x="131854" y="44337"/>
                </a:lnTo>
                <a:lnTo>
                  <a:pt x="128050" y="50803"/>
                </a:lnTo>
                <a:lnTo>
                  <a:pt x="121703" y="58924"/>
                </a:lnTo>
                <a:lnTo>
                  <a:pt x="113662" y="68148"/>
                </a:lnTo>
                <a:lnTo>
                  <a:pt x="90915" y="92560"/>
                </a:lnTo>
                <a:lnTo>
                  <a:pt x="85516" y="98192"/>
                </a:lnTo>
                <a:lnTo>
                  <a:pt x="80647" y="104486"/>
                </a:lnTo>
                <a:lnTo>
                  <a:pt x="76131" y="111223"/>
                </a:lnTo>
                <a:lnTo>
                  <a:pt x="71851" y="118254"/>
                </a:lnTo>
                <a:lnTo>
                  <a:pt x="67727" y="125481"/>
                </a:lnTo>
                <a:lnTo>
                  <a:pt x="59759" y="140285"/>
                </a:lnTo>
                <a:lnTo>
                  <a:pt x="36644" y="185686"/>
                </a:lnTo>
                <a:lnTo>
                  <a:pt x="32826" y="194566"/>
                </a:lnTo>
                <a:lnTo>
                  <a:pt x="29010" y="204296"/>
                </a:lnTo>
                <a:lnTo>
                  <a:pt x="25196" y="214592"/>
                </a:lnTo>
                <a:lnTo>
                  <a:pt x="21385" y="223997"/>
                </a:lnTo>
                <a:lnTo>
                  <a:pt x="17573" y="232806"/>
                </a:lnTo>
                <a:lnTo>
                  <a:pt x="13762" y="241219"/>
                </a:lnTo>
                <a:lnTo>
                  <a:pt x="11221" y="250638"/>
                </a:lnTo>
                <a:lnTo>
                  <a:pt x="9527" y="260727"/>
                </a:lnTo>
                <a:lnTo>
                  <a:pt x="8398" y="271263"/>
                </a:lnTo>
                <a:lnTo>
                  <a:pt x="6375" y="283367"/>
                </a:lnTo>
                <a:lnTo>
                  <a:pt x="3756" y="296517"/>
                </a:lnTo>
                <a:lnTo>
                  <a:pt x="741" y="310363"/>
                </a:lnTo>
                <a:lnTo>
                  <a:pt x="0" y="320864"/>
                </a:lnTo>
                <a:lnTo>
                  <a:pt x="777" y="329134"/>
                </a:lnTo>
                <a:lnTo>
                  <a:pt x="2564" y="335918"/>
                </a:lnTo>
                <a:lnTo>
                  <a:pt x="3756" y="342980"/>
                </a:lnTo>
                <a:lnTo>
                  <a:pt x="4551" y="350229"/>
                </a:lnTo>
                <a:lnTo>
                  <a:pt x="5081" y="357601"/>
                </a:lnTo>
                <a:lnTo>
                  <a:pt x="6703" y="363786"/>
                </a:lnTo>
                <a:lnTo>
                  <a:pt x="11893" y="374044"/>
                </a:lnTo>
                <a:lnTo>
                  <a:pt x="16326" y="378558"/>
                </a:lnTo>
                <a:lnTo>
                  <a:pt x="21820" y="382837"/>
                </a:lnTo>
                <a:lnTo>
                  <a:pt x="28023" y="386960"/>
                </a:lnTo>
                <a:lnTo>
                  <a:pt x="33429" y="389708"/>
                </a:lnTo>
                <a:lnTo>
                  <a:pt x="38303" y="391541"/>
                </a:lnTo>
                <a:lnTo>
                  <a:pt x="42822" y="392762"/>
                </a:lnTo>
                <a:lnTo>
                  <a:pt x="47104" y="393577"/>
                </a:lnTo>
                <a:lnTo>
                  <a:pt x="51230" y="394120"/>
                </a:lnTo>
                <a:lnTo>
                  <a:pt x="55249" y="394482"/>
                </a:lnTo>
                <a:lnTo>
                  <a:pt x="60470" y="394723"/>
                </a:lnTo>
                <a:lnTo>
                  <a:pt x="73043" y="394991"/>
                </a:lnTo>
                <a:lnTo>
                  <a:pt x="83761" y="392523"/>
                </a:lnTo>
                <a:lnTo>
                  <a:pt x="97258" y="388337"/>
                </a:lnTo>
                <a:lnTo>
                  <a:pt x="112605" y="383007"/>
                </a:lnTo>
                <a:lnTo>
                  <a:pt x="124106" y="379453"/>
                </a:lnTo>
                <a:lnTo>
                  <a:pt x="133044" y="377084"/>
                </a:lnTo>
                <a:lnTo>
                  <a:pt x="140272" y="375504"/>
                </a:lnTo>
                <a:lnTo>
                  <a:pt x="147632" y="374451"/>
                </a:lnTo>
                <a:lnTo>
                  <a:pt x="155078" y="373750"/>
                </a:lnTo>
                <a:lnTo>
                  <a:pt x="177590" y="3723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30"/>
          <p:cNvSpPr/>
          <p:nvPr/>
        </p:nvSpPr>
        <p:spPr>
          <a:xfrm>
            <a:off x="8538209" y="1383700"/>
            <a:ext cx="262892" cy="135956"/>
          </a:xfrm>
          <a:custGeom>
            <a:avLst/>
            <a:gdLst/>
            <a:ahLst/>
            <a:cxnLst/>
            <a:rect l="0" t="0" r="0" b="0"/>
            <a:pathLst>
              <a:path w="262892" h="135956">
                <a:moveTo>
                  <a:pt x="0" y="125059"/>
                </a:moveTo>
                <a:lnTo>
                  <a:pt x="0" y="106856"/>
                </a:lnTo>
                <a:lnTo>
                  <a:pt x="1271" y="100224"/>
                </a:lnTo>
                <a:lnTo>
                  <a:pt x="3388" y="94533"/>
                </a:lnTo>
                <a:lnTo>
                  <a:pt x="9125" y="83552"/>
                </a:lnTo>
                <a:lnTo>
                  <a:pt x="15909" y="70205"/>
                </a:lnTo>
                <a:lnTo>
                  <a:pt x="19496" y="64360"/>
                </a:lnTo>
                <a:lnTo>
                  <a:pt x="23158" y="59193"/>
                </a:lnTo>
                <a:lnTo>
                  <a:pt x="26869" y="54479"/>
                </a:lnTo>
                <a:lnTo>
                  <a:pt x="30612" y="50066"/>
                </a:lnTo>
                <a:lnTo>
                  <a:pt x="34379" y="45854"/>
                </a:lnTo>
                <a:lnTo>
                  <a:pt x="41950" y="37787"/>
                </a:lnTo>
                <a:lnTo>
                  <a:pt x="60966" y="18427"/>
                </a:lnTo>
                <a:lnTo>
                  <a:pt x="72392" y="6963"/>
                </a:lnTo>
                <a:lnTo>
                  <a:pt x="77472" y="4419"/>
                </a:lnTo>
                <a:lnTo>
                  <a:pt x="83398" y="2722"/>
                </a:lnTo>
                <a:lnTo>
                  <a:pt x="99025" y="0"/>
                </a:lnTo>
                <a:lnTo>
                  <a:pt x="100306" y="1046"/>
                </a:lnTo>
                <a:lnTo>
                  <a:pt x="101161" y="3014"/>
                </a:lnTo>
                <a:lnTo>
                  <a:pt x="101731" y="5596"/>
                </a:lnTo>
                <a:lnTo>
                  <a:pt x="102110" y="8587"/>
                </a:lnTo>
                <a:lnTo>
                  <a:pt x="102364" y="11851"/>
                </a:lnTo>
                <a:lnTo>
                  <a:pt x="102533" y="15297"/>
                </a:lnTo>
                <a:lnTo>
                  <a:pt x="102720" y="22513"/>
                </a:lnTo>
                <a:lnTo>
                  <a:pt x="102841" y="43561"/>
                </a:lnTo>
                <a:lnTo>
                  <a:pt x="101580" y="50407"/>
                </a:lnTo>
                <a:lnTo>
                  <a:pt x="99471" y="57511"/>
                </a:lnTo>
                <a:lnTo>
                  <a:pt x="96794" y="64787"/>
                </a:lnTo>
                <a:lnTo>
                  <a:pt x="95009" y="72178"/>
                </a:lnTo>
                <a:lnTo>
                  <a:pt x="93820" y="79645"/>
                </a:lnTo>
                <a:lnTo>
                  <a:pt x="93026" y="87163"/>
                </a:lnTo>
                <a:lnTo>
                  <a:pt x="91227" y="95985"/>
                </a:lnTo>
                <a:lnTo>
                  <a:pt x="88758" y="105677"/>
                </a:lnTo>
                <a:lnTo>
                  <a:pt x="81739" y="130403"/>
                </a:lnTo>
                <a:lnTo>
                  <a:pt x="82433" y="132432"/>
                </a:lnTo>
                <a:lnTo>
                  <a:pt x="84166" y="133784"/>
                </a:lnTo>
                <a:lnTo>
                  <a:pt x="86590" y="134686"/>
                </a:lnTo>
                <a:lnTo>
                  <a:pt x="92671" y="135688"/>
                </a:lnTo>
                <a:lnTo>
                  <a:pt x="96071" y="135955"/>
                </a:lnTo>
                <a:lnTo>
                  <a:pt x="99607" y="134863"/>
                </a:lnTo>
                <a:lnTo>
                  <a:pt x="103235" y="132865"/>
                </a:lnTo>
                <a:lnTo>
                  <a:pt x="106923" y="130263"/>
                </a:lnTo>
                <a:lnTo>
                  <a:pt x="110653" y="127259"/>
                </a:lnTo>
                <a:lnTo>
                  <a:pt x="114409" y="123986"/>
                </a:lnTo>
                <a:lnTo>
                  <a:pt x="118183" y="120534"/>
                </a:lnTo>
                <a:lnTo>
                  <a:pt x="125762" y="113311"/>
                </a:lnTo>
                <a:lnTo>
                  <a:pt x="129561" y="109607"/>
                </a:lnTo>
                <a:lnTo>
                  <a:pt x="134635" y="105868"/>
                </a:lnTo>
                <a:lnTo>
                  <a:pt x="140556" y="102105"/>
                </a:lnTo>
                <a:lnTo>
                  <a:pt x="147044" y="98327"/>
                </a:lnTo>
                <a:lnTo>
                  <a:pt x="153910" y="94538"/>
                </a:lnTo>
                <a:lnTo>
                  <a:pt x="168312" y="86941"/>
                </a:lnTo>
                <a:lnTo>
                  <a:pt x="193339" y="72558"/>
                </a:lnTo>
                <a:lnTo>
                  <a:pt x="208903" y="63388"/>
                </a:lnTo>
                <a:lnTo>
                  <a:pt x="221819" y="54735"/>
                </a:lnTo>
                <a:lnTo>
                  <a:pt x="232969" y="46427"/>
                </a:lnTo>
                <a:lnTo>
                  <a:pt x="262891" y="221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31"/>
          <p:cNvSpPr/>
          <p:nvPr/>
        </p:nvSpPr>
        <p:spPr>
          <a:xfrm>
            <a:off x="8515350" y="1623724"/>
            <a:ext cx="342901" cy="56487"/>
          </a:xfrm>
          <a:custGeom>
            <a:avLst/>
            <a:gdLst/>
            <a:ahLst/>
            <a:cxnLst/>
            <a:rect l="0" t="0" r="0" b="0"/>
            <a:pathLst>
              <a:path w="342901" h="56487">
                <a:moveTo>
                  <a:pt x="0" y="56486"/>
                </a:moveTo>
                <a:lnTo>
                  <a:pt x="12135" y="50418"/>
                </a:lnTo>
                <a:lnTo>
                  <a:pt x="18250" y="48630"/>
                </a:lnTo>
                <a:lnTo>
                  <a:pt x="24866" y="47439"/>
                </a:lnTo>
                <a:lnTo>
                  <a:pt x="31818" y="46644"/>
                </a:lnTo>
                <a:lnTo>
                  <a:pt x="41532" y="44845"/>
                </a:lnTo>
                <a:lnTo>
                  <a:pt x="65872" y="39458"/>
                </a:lnTo>
                <a:lnTo>
                  <a:pt x="78204" y="36244"/>
                </a:lnTo>
                <a:lnTo>
                  <a:pt x="90236" y="32831"/>
                </a:lnTo>
                <a:lnTo>
                  <a:pt x="102067" y="29286"/>
                </a:lnTo>
                <a:lnTo>
                  <a:pt x="120114" y="25653"/>
                </a:lnTo>
                <a:lnTo>
                  <a:pt x="142306" y="21960"/>
                </a:lnTo>
                <a:lnTo>
                  <a:pt x="190247" y="14471"/>
                </a:lnTo>
                <a:lnTo>
                  <a:pt x="232721" y="6909"/>
                </a:lnTo>
                <a:lnTo>
                  <a:pt x="249127" y="4384"/>
                </a:lnTo>
                <a:lnTo>
                  <a:pt x="262604" y="2702"/>
                </a:lnTo>
                <a:lnTo>
                  <a:pt x="274129" y="1579"/>
                </a:lnTo>
                <a:lnTo>
                  <a:pt x="286893" y="832"/>
                </a:lnTo>
                <a:lnTo>
                  <a:pt x="314621" y="0"/>
                </a:lnTo>
                <a:lnTo>
                  <a:pt x="324047" y="1049"/>
                </a:lnTo>
                <a:lnTo>
                  <a:pt x="330331" y="3018"/>
                </a:lnTo>
                <a:lnTo>
                  <a:pt x="342900" y="107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32"/>
          <p:cNvSpPr/>
          <p:nvPr/>
        </p:nvSpPr>
        <p:spPr>
          <a:xfrm>
            <a:off x="8515350" y="1785320"/>
            <a:ext cx="342901" cy="43481"/>
          </a:xfrm>
          <a:custGeom>
            <a:avLst/>
            <a:gdLst/>
            <a:ahLst/>
            <a:cxnLst/>
            <a:rect l="0" t="0" r="0" b="0"/>
            <a:pathLst>
              <a:path w="342901" h="43481">
                <a:moveTo>
                  <a:pt x="0" y="43480"/>
                </a:moveTo>
                <a:lnTo>
                  <a:pt x="41658" y="43480"/>
                </a:lnTo>
                <a:lnTo>
                  <a:pt x="55712" y="42209"/>
                </a:lnTo>
                <a:lnTo>
                  <a:pt x="95034" y="37412"/>
                </a:lnTo>
                <a:lnTo>
                  <a:pt x="115426" y="34354"/>
                </a:lnTo>
                <a:lnTo>
                  <a:pt x="155016" y="27570"/>
                </a:lnTo>
                <a:lnTo>
                  <a:pt x="213006" y="16611"/>
                </a:lnTo>
                <a:lnTo>
                  <a:pt x="228364" y="12867"/>
                </a:lnTo>
                <a:lnTo>
                  <a:pt x="241142" y="9101"/>
                </a:lnTo>
                <a:lnTo>
                  <a:pt x="252202" y="5321"/>
                </a:lnTo>
                <a:lnTo>
                  <a:pt x="263384" y="2800"/>
                </a:lnTo>
                <a:lnTo>
                  <a:pt x="274649" y="1120"/>
                </a:lnTo>
                <a:lnTo>
                  <a:pt x="285969" y="0"/>
                </a:lnTo>
                <a:lnTo>
                  <a:pt x="296056" y="523"/>
                </a:lnTo>
                <a:lnTo>
                  <a:pt x="305320" y="2142"/>
                </a:lnTo>
                <a:lnTo>
                  <a:pt x="314037" y="4491"/>
                </a:lnTo>
                <a:lnTo>
                  <a:pt x="321118" y="6057"/>
                </a:lnTo>
                <a:lnTo>
                  <a:pt x="327108" y="7101"/>
                </a:lnTo>
                <a:lnTo>
                  <a:pt x="342900" y="9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33"/>
          <p:cNvSpPr/>
          <p:nvPr/>
        </p:nvSpPr>
        <p:spPr>
          <a:xfrm>
            <a:off x="7694928" y="2119394"/>
            <a:ext cx="294642" cy="223757"/>
          </a:xfrm>
          <a:custGeom>
            <a:avLst/>
            <a:gdLst/>
            <a:ahLst/>
            <a:cxnLst/>
            <a:rect l="0" t="0" r="0" b="0"/>
            <a:pathLst>
              <a:path w="294642" h="223757">
                <a:moveTo>
                  <a:pt x="180341" y="6585"/>
                </a:moveTo>
                <a:lnTo>
                  <a:pt x="186409" y="518"/>
                </a:lnTo>
                <a:lnTo>
                  <a:pt x="188197" y="0"/>
                </a:lnTo>
                <a:lnTo>
                  <a:pt x="189388" y="925"/>
                </a:lnTo>
                <a:lnTo>
                  <a:pt x="191300" y="5467"/>
                </a:lnTo>
                <a:lnTo>
                  <a:pt x="191632" y="12322"/>
                </a:lnTo>
                <a:lnTo>
                  <a:pt x="190409" y="14220"/>
                </a:lnTo>
                <a:lnTo>
                  <a:pt x="188323" y="15485"/>
                </a:lnTo>
                <a:lnTo>
                  <a:pt x="185663" y="16329"/>
                </a:lnTo>
                <a:lnTo>
                  <a:pt x="182619" y="20701"/>
                </a:lnTo>
                <a:lnTo>
                  <a:pt x="179320" y="27426"/>
                </a:lnTo>
                <a:lnTo>
                  <a:pt x="175850" y="35719"/>
                </a:lnTo>
                <a:lnTo>
                  <a:pt x="172267" y="42518"/>
                </a:lnTo>
                <a:lnTo>
                  <a:pt x="168609" y="48320"/>
                </a:lnTo>
                <a:lnTo>
                  <a:pt x="164900" y="53459"/>
                </a:lnTo>
                <a:lnTo>
                  <a:pt x="159887" y="59424"/>
                </a:lnTo>
                <a:lnTo>
                  <a:pt x="154005" y="65941"/>
                </a:lnTo>
                <a:lnTo>
                  <a:pt x="147544" y="72826"/>
                </a:lnTo>
                <a:lnTo>
                  <a:pt x="140696" y="81226"/>
                </a:lnTo>
                <a:lnTo>
                  <a:pt x="133591" y="90636"/>
                </a:lnTo>
                <a:lnTo>
                  <a:pt x="126315" y="100719"/>
                </a:lnTo>
                <a:lnTo>
                  <a:pt x="118924" y="108711"/>
                </a:lnTo>
                <a:lnTo>
                  <a:pt x="111456" y="115309"/>
                </a:lnTo>
                <a:lnTo>
                  <a:pt x="69086" y="147159"/>
                </a:lnTo>
                <a:lnTo>
                  <a:pt x="57911" y="156181"/>
                </a:lnTo>
                <a:lnTo>
                  <a:pt x="47921" y="164736"/>
                </a:lnTo>
                <a:lnTo>
                  <a:pt x="31319" y="179745"/>
                </a:lnTo>
                <a:lnTo>
                  <a:pt x="19705" y="190648"/>
                </a:lnTo>
                <a:lnTo>
                  <a:pt x="14831" y="194064"/>
                </a:lnTo>
                <a:lnTo>
                  <a:pt x="6028" y="197859"/>
                </a:lnTo>
                <a:lnTo>
                  <a:pt x="3172" y="200141"/>
                </a:lnTo>
                <a:lnTo>
                  <a:pt x="1269" y="202933"/>
                </a:lnTo>
                <a:lnTo>
                  <a:pt x="0" y="206064"/>
                </a:lnTo>
                <a:lnTo>
                  <a:pt x="423" y="208151"/>
                </a:lnTo>
                <a:lnTo>
                  <a:pt x="1976" y="209542"/>
                </a:lnTo>
                <a:lnTo>
                  <a:pt x="4281" y="210470"/>
                </a:lnTo>
                <a:lnTo>
                  <a:pt x="10229" y="211501"/>
                </a:lnTo>
                <a:lnTo>
                  <a:pt x="13593" y="211776"/>
                </a:lnTo>
                <a:lnTo>
                  <a:pt x="19646" y="213229"/>
                </a:lnTo>
                <a:lnTo>
                  <a:pt x="27491" y="215468"/>
                </a:lnTo>
                <a:lnTo>
                  <a:pt x="36531" y="218230"/>
                </a:lnTo>
                <a:lnTo>
                  <a:pt x="43828" y="220072"/>
                </a:lnTo>
                <a:lnTo>
                  <a:pt x="49962" y="221300"/>
                </a:lnTo>
                <a:lnTo>
                  <a:pt x="55322" y="222118"/>
                </a:lnTo>
                <a:lnTo>
                  <a:pt x="74135" y="222664"/>
                </a:lnTo>
                <a:lnTo>
                  <a:pt x="294641" y="2237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34"/>
          <p:cNvSpPr/>
          <p:nvPr/>
        </p:nvSpPr>
        <p:spPr>
          <a:xfrm>
            <a:off x="8074058" y="2160316"/>
            <a:ext cx="212693" cy="295248"/>
          </a:xfrm>
          <a:custGeom>
            <a:avLst/>
            <a:gdLst/>
            <a:ahLst/>
            <a:cxnLst/>
            <a:rect l="0" t="0" r="0" b="0"/>
            <a:pathLst>
              <a:path w="212693" h="295248">
                <a:moveTo>
                  <a:pt x="212692" y="34243"/>
                </a:moveTo>
                <a:lnTo>
                  <a:pt x="200556" y="28176"/>
                </a:lnTo>
                <a:lnTo>
                  <a:pt x="196981" y="25118"/>
                </a:lnTo>
                <a:lnTo>
                  <a:pt x="194597" y="21810"/>
                </a:lnTo>
                <a:lnTo>
                  <a:pt x="190773" y="13443"/>
                </a:lnTo>
                <a:lnTo>
                  <a:pt x="186863" y="8912"/>
                </a:lnTo>
                <a:lnTo>
                  <a:pt x="180073" y="1723"/>
                </a:lnTo>
                <a:lnTo>
                  <a:pt x="178246" y="1133"/>
                </a:lnTo>
                <a:lnTo>
                  <a:pt x="172830" y="478"/>
                </a:lnTo>
                <a:lnTo>
                  <a:pt x="168337" y="303"/>
                </a:lnTo>
                <a:lnTo>
                  <a:pt x="146263" y="23"/>
                </a:lnTo>
                <a:lnTo>
                  <a:pt x="141735" y="0"/>
                </a:lnTo>
                <a:lnTo>
                  <a:pt x="137447" y="1254"/>
                </a:lnTo>
                <a:lnTo>
                  <a:pt x="133319" y="3361"/>
                </a:lnTo>
                <a:lnTo>
                  <a:pt x="129297" y="6035"/>
                </a:lnTo>
                <a:lnTo>
                  <a:pt x="125345" y="9088"/>
                </a:lnTo>
                <a:lnTo>
                  <a:pt x="121440" y="12393"/>
                </a:lnTo>
                <a:lnTo>
                  <a:pt x="117567" y="15866"/>
                </a:lnTo>
                <a:lnTo>
                  <a:pt x="103104" y="29886"/>
                </a:lnTo>
                <a:lnTo>
                  <a:pt x="74910" y="57795"/>
                </a:lnTo>
                <a:lnTo>
                  <a:pt x="70037" y="63914"/>
                </a:lnTo>
                <a:lnTo>
                  <a:pt x="65519" y="70534"/>
                </a:lnTo>
                <a:lnTo>
                  <a:pt x="61236" y="77487"/>
                </a:lnTo>
                <a:lnTo>
                  <a:pt x="54571" y="87203"/>
                </a:lnTo>
                <a:lnTo>
                  <a:pt x="37005" y="111544"/>
                </a:lnTo>
                <a:lnTo>
                  <a:pt x="28258" y="127687"/>
                </a:lnTo>
                <a:lnTo>
                  <a:pt x="19885" y="146069"/>
                </a:lnTo>
                <a:lnTo>
                  <a:pt x="11764" y="165944"/>
                </a:lnTo>
                <a:lnTo>
                  <a:pt x="6350" y="184274"/>
                </a:lnTo>
                <a:lnTo>
                  <a:pt x="2741" y="201574"/>
                </a:lnTo>
                <a:lnTo>
                  <a:pt x="335" y="218187"/>
                </a:lnTo>
                <a:lnTo>
                  <a:pt x="0" y="231802"/>
                </a:lnTo>
                <a:lnTo>
                  <a:pt x="1047" y="243420"/>
                </a:lnTo>
                <a:lnTo>
                  <a:pt x="3015" y="253704"/>
                </a:lnTo>
                <a:lnTo>
                  <a:pt x="4327" y="261831"/>
                </a:lnTo>
                <a:lnTo>
                  <a:pt x="5203" y="268518"/>
                </a:lnTo>
                <a:lnTo>
                  <a:pt x="5785" y="274247"/>
                </a:lnTo>
                <a:lnTo>
                  <a:pt x="7444" y="278066"/>
                </a:lnTo>
                <a:lnTo>
                  <a:pt x="9820" y="280612"/>
                </a:lnTo>
                <a:lnTo>
                  <a:pt x="15846" y="284710"/>
                </a:lnTo>
                <a:lnTo>
                  <a:pt x="19232" y="287581"/>
                </a:lnTo>
                <a:lnTo>
                  <a:pt x="22758" y="290765"/>
                </a:lnTo>
                <a:lnTo>
                  <a:pt x="27649" y="292888"/>
                </a:lnTo>
                <a:lnTo>
                  <a:pt x="33451" y="294303"/>
                </a:lnTo>
                <a:lnTo>
                  <a:pt x="39857" y="295247"/>
                </a:lnTo>
                <a:lnTo>
                  <a:pt x="45399" y="294606"/>
                </a:lnTo>
                <a:lnTo>
                  <a:pt x="50363" y="292908"/>
                </a:lnTo>
                <a:lnTo>
                  <a:pt x="54942" y="290507"/>
                </a:lnTo>
                <a:lnTo>
                  <a:pt x="59265" y="288906"/>
                </a:lnTo>
                <a:lnTo>
                  <a:pt x="63418" y="287838"/>
                </a:lnTo>
                <a:lnTo>
                  <a:pt x="67455" y="287127"/>
                </a:lnTo>
                <a:lnTo>
                  <a:pt x="72687" y="285382"/>
                </a:lnTo>
                <a:lnTo>
                  <a:pt x="78715" y="282949"/>
                </a:lnTo>
                <a:lnTo>
                  <a:pt x="85274" y="280057"/>
                </a:lnTo>
                <a:lnTo>
                  <a:pt x="99336" y="273457"/>
                </a:lnTo>
                <a:lnTo>
                  <a:pt x="144111" y="2514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35"/>
          <p:cNvSpPr/>
          <p:nvPr/>
        </p:nvSpPr>
        <p:spPr>
          <a:xfrm>
            <a:off x="8389619" y="2183129"/>
            <a:ext cx="11432" cy="320041"/>
          </a:xfrm>
          <a:custGeom>
            <a:avLst/>
            <a:gdLst/>
            <a:ahLst/>
            <a:cxnLst/>
            <a:rect l="0" t="0" r="0" b="0"/>
            <a:pathLst>
              <a:path w="11432" h="320041">
                <a:moveTo>
                  <a:pt x="11431" y="0"/>
                </a:moveTo>
                <a:lnTo>
                  <a:pt x="11431" y="81781"/>
                </a:lnTo>
                <a:lnTo>
                  <a:pt x="10161" y="95161"/>
                </a:lnTo>
                <a:lnTo>
                  <a:pt x="8044" y="106621"/>
                </a:lnTo>
                <a:lnTo>
                  <a:pt x="5363" y="116801"/>
                </a:lnTo>
                <a:lnTo>
                  <a:pt x="3575" y="127397"/>
                </a:lnTo>
                <a:lnTo>
                  <a:pt x="2384" y="138272"/>
                </a:lnTo>
                <a:lnTo>
                  <a:pt x="1589" y="149331"/>
                </a:lnTo>
                <a:lnTo>
                  <a:pt x="1059" y="161784"/>
                </a:lnTo>
                <a:lnTo>
                  <a:pt x="471" y="189168"/>
                </a:lnTo>
                <a:lnTo>
                  <a:pt x="0" y="3200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36"/>
          <p:cNvSpPr/>
          <p:nvPr/>
        </p:nvSpPr>
        <p:spPr>
          <a:xfrm>
            <a:off x="8332469" y="2173567"/>
            <a:ext cx="262832" cy="341034"/>
          </a:xfrm>
          <a:custGeom>
            <a:avLst/>
            <a:gdLst/>
            <a:ahLst/>
            <a:cxnLst/>
            <a:rect l="0" t="0" r="0" b="0"/>
            <a:pathLst>
              <a:path w="262832" h="341034">
                <a:moveTo>
                  <a:pt x="34290" y="32422"/>
                </a:moveTo>
                <a:lnTo>
                  <a:pt x="52494" y="20287"/>
                </a:lnTo>
                <a:lnTo>
                  <a:pt x="59126" y="16712"/>
                </a:lnTo>
                <a:lnTo>
                  <a:pt x="64817" y="14329"/>
                </a:lnTo>
                <a:lnTo>
                  <a:pt x="69882" y="12740"/>
                </a:lnTo>
                <a:lnTo>
                  <a:pt x="75798" y="10411"/>
                </a:lnTo>
                <a:lnTo>
                  <a:pt x="82283" y="7588"/>
                </a:lnTo>
                <a:lnTo>
                  <a:pt x="89145" y="4436"/>
                </a:lnTo>
                <a:lnTo>
                  <a:pt x="96260" y="2335"/>
                </a:lnTo>
                <a:lnTo>
                  <a:pt x="103543" y="934"/>
                </a:lnTo>
                <a:lnTo>
                  <a:pt x="110939" y="0"/>
                </a:lnTo>
                <a:lnTo>
                  <a:pt x="119680" y="648"/>
                </a:lnTo>
                <a:lnTo>
                  <a:pt x="129317" y="2349"/>
                </a:lnTo>
                <a:lnTo>
                  <a:pt x="139551" y="4754"/>
                </a:lnTo>
                <a:lnTo>
                  <a:pt x="148914" y="6357"/>
                </a:lnTo>
                <a:lnTo>
                  <a:pt x="157697" y="7425"/>
                </a:lnTo>
                <a:lnTo>
                  <a:pt x="166091" y="8138"/>
                </a:lnTo>
                <a:lnTo>
                  <a:pt x="172957" y="9883"/>
                </a:lnTo>
                <a:lnTo>
                  <a:pt x="178806" y="12316"/>
                </a:lnTo>
                <a:lnTo>
                  <a:pt x="183973" y="15208"/>
                </a:lnTo>
                <a:lnTo>
                  <a:pt x="188689" y="18406"/>
                </a:lnTo>
                <a:lnTo>
                  <a:pt x="193103" y="21808"/>
                </a:lnTo>
                <a:lnTo>
                  <a:pt x="197316" y="25346"/>
                </a:lnTo>
                <a:lnTo>
                  <a:pt x="200124" y="28975"/>
                </a:lnTo>
                <a:lnTo>
                  <a:pt x="203244" y="36394"/>
                </a:lnTo>
                <a:lnTo>
                  <a:pt x="204631" y="43924"/>
                </a:lnTo>
                <a:lnTo>
                  <a:pt x="205001" y="47710"/>
                </a:lnTo>
                <a:lnTo>
                  <a:pt x="203978" y="51504"/>
                </a:lnTo>
                <a:lnTo>
                  <a:pt x="199454" y="59107"/>
                </a:lnTo>
                <a:lnTo>
                  <a:pt x="196470" y="64182"/>
                </a:lnTo>
                <a:lnTo>
                  <a:pt x="193209" y="70105"/>
                </a:lnTo>
                <a:lnTo>
                  <a:pt x="189767" y="76594"/>
                </a:lnTo>
                <a:lnTo>
                  <a:pt x="182555" y="87191"/>
                </a:lnTo>
                <a:lnTo>
                  <a:pt x="178853" y="91795"/>
                </a:lnTo>
                <a:lnTo>
                  <a:pt x="173845" y="97404"/>
                </a:lnTo>
                <a:lnTo>
                  <a:pt x="161508" y="110410"/>
                </a:lnTo>
                <a:lnTo>
                  <a:pt x="146350" y="125944"/>
                </a:lnTo>
                <a:lnTo>
                  <a:pt x="140747" y="130330"/>
                </a:lnTo>
                <a:lnTo>
                  <a:pt x="134472" y="134524"/>
                </a:lnTo>
                <a:lnTo>
                  <a:pt x="127748" y="138590"/>
                </a:lnTo>
                <a:lnTo>
                  <a:pt x="110117" y="149882"/>
                </a:lnTo>
                <a:lnTo>
                  <a:pt x="100081" y="156449"/>
                </a:lnTo>
                <a:lnTo>
                  <a:pt x="94661" y="159557"/>
                </a:lnTo>
                <a:lnTo>
                  <a:pt x="92318" y="160358"/>
                </a:lnTo>
                <a:lnTo>
                  <a:pt x="91613" y="158588"/>
                </a:lnTo>
                <a:lnTo>
                  <a:pt x="98291" y="154960"/>
                </a:lnTo>
                <a:lnTo>
                  <a:pt x="103627" y="152214"/>
                </a:lnTo>
                <a:lnTo>
                  <a:pt x="108455" y="150383"/>
                </a:lnTo>
                <a:lnTo>
                  <a:pt x="112944" y="149163"/>
                </a:lnTo>
                <a:lnTo>
                  <a:pt x="117206" y="148349"/>
                </a:lnTo>
                <a:lnTo>
                  <a:pt x="135488" y="144059"/>
                </a:lnTo>
                <a:lnTo>
                  <a:pt x="147476" y="141137"/>
                </a:lnTo>
                <a:lnTo>
                  <a:pt x="158008" y="140459"/>
                </a:lnTo>
                <a:lnTo>
                  <a:pt x="167569" y="141276"/>
                </a:lnTo>
                <a:lnTo>
                  <a:pt x="176482" y="143092"/>
                </a:lnTo>
                <a:lnTo>
                  <a:pt x="183695" y="144302"/>
                </a:lnTo>
                <a:lnTo>
                  <a:pt x="189774" y="145109"/>
                </a:lnTo>
                <a:lnTo>
                  <a:pt x="195096" y="145647"/>
                </a:lnTo>
                <a:lnTo>
                  <a:pt x="201184" y="146005"/>
                </a:lnTo>
                <a:lnTo>
                  <a:pt x="214723" y="146404"/>
                </a:lnTo>
                <a:lnTo>
                  <a:pt x="220618" y="147780"/>
                </a:lnTo>
                <a:lnTo>
                  <a:pt x="225819" y="149967"/>
                </a:lnTo>
                <a:lnTo>
                  <a:pt x="230557" y="152696"/>
                </a:lnTo>
                <a:lnTo>
                  <a:pt x="234984" y="155785"/>
                </a:lnTo>
                <a:lnTo>
                  <a:pt x="239207" y="159114"/>
                </a:lnTo>
                <a:lnTo>
                  <a:pt x="247284" y="166200"/>
                </a:lnTo>
                <a:lnTo>
                  <a:pt x="255108" y="173582"/>
                </a:lnTo>
                <a:lnTo>
                  <a:pt x="257702" y="177329"/>
                </a:lnTo>
                <a:lnTo>
                  <a:pt x="260585" y="184879"/>
                </a:lnTo>
                <a:lnTo>
                  <a:pt x="261352" y="189940"/>
                </a:lnTo>
                <a:lnTo>
                  <a:pt x="261866" y="195854"/>
                </a:lnTo>
                <a:lnTo>
                  <a:pt x="262435" y="207929"/>
                </a:lnTo>
                <a:lnTo>
                  <a:pt x="262688" y="217529"/>
                </a:lnTo>
                <a:lnTo>
                  <a:pt x="262831" y="230073"/>
                </a:lnTo>
                <a:lnTo>
                  <a:pt x="261580" y="235310"/>
                </a:lnTo>
                <a:lnTo>
                  <a:pt x="259477" y="241341"/>
                </a:lnTo>
                <a:lnTo>
                  <a:pt x="256805" y="247901"/>
                </a:lnTo>
                <a:lnTo>
                  <a:pt x="252484" y="253545"/>
                </a:lnTo>
                <a:lnTo>
                  <a:pt x="247063" y="258577"/>
                </a:lnTo>
                <a:lnTo>
                  <a:pt x="240909" y="263203"/>
                </a:lnTo>
                <a:lnTo>
                  <a:pt x="235535" y="267556"/>
                </a:lnTo>
                <a:lnTo>
                  <a:pt x="230685" y="271728"/>
                </a:lnTo>
                <a:lnTo>
                  <a:pt x="226179" y="275780"/>
                </a:lnTo>
                <a:lnTo>
                  <a:pt x="219367" y="279751"/>
                </a:lnTo>
                <a:lnTo>
                  <a:pt x="211014" y="283668"/>
                </a:lnTo>
                <a:lnTo>
                  <a:pt x="201636" y="287549"/>
                </a:lnTo>
                <a:lnTo>
                  <a:pt x="190305" y="292677"/>
                </a:lnTo>
                <a:lnTo>
                  <a:pt x="164166" y="305148"/>
                </a:lnTo>
                <a:lnTo>
                  <a:pt x="152625" y="309489"/>
                </a:lnTo>
                <a:lnTo>
                  <a:pt x="142390" y="312384"/>
                </a:lnTo>
                <a:lnTo>
                  <a:pt x="133027" y="314313"/>
                </a:lnTo>
                <a:lnTo>
                  <a:pt x="120435" y="318140"/>
                </a:lnTo>
                <a:lnTo>
                  <a:pt x="105690" y="323231"/>
                </a:lnTo>
                <a:lnTo>
                  <a:pt x="89510" y="329164"/>
                </a:lnTo>
                <a:lnTo>
                  <a:pt x="76184" y="333121"/>
                </a:lnTo>
                <a:lnTo>
                  <a:pt x="64760" y="335758"/>
                </a:lnTo>
                <a:lnTo>
                  <a:pt x="54603" y="337516"/>
                </a:lnTo>
                <a:lnTo>
                  <a:pt x="45292" y="338688"/>
                </a:lnTo>
                <a:lnTo>
                  <a:pt x="36545" y="339470"/>
                </a:lnTo>
                <a:lnTo>
                  <a:pt x="18872" y="340569"/>
                </a:lnTo>
                <a:lnTo>
                  <a:pt x="0" y="3410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37"/>
          <p:cNvSpPr/>
          <p:nvPr/>
        </p:nvSpPr>
        <p:spPr>
          <a:xfrm>
            <a:off x="8652981" y="2160269"/>
            <a:ext cx="228129" cy="361620"/>
          </a:xfrm>
          <a:custGeom>
            <a:avLst/>
            <a:gdLst/>
            <a:ahLst/>
            <a:cxnLst/>
            <a:rect l="0" t="0" r="0" b="0"/>
            <a:pathLst>
              <a:path w="228129" h="361620">
                <a:moveTo>
                  <a:pt x="22388" y="45720"/>
                </a:moveTo>
                <a:lnTo>
                  <a:pt x="22388" y="57856"/>
                </a:lnTo>
                <a:lnTo>
                  <a:pt x="23659" y="65241"/>
                </a:lnTo>
                <a:lnTo>
                  <a:pt x="25776" y="73974"/>
                </a:lnTo>
                <a:lnTo>
                  <a:pt x="28456" y="83606"/>
                </a:lnTo>
                <a:lnTo>
                  <a:pt x="30244" y="92568"/>
                </a:lnTo>
                <a:lnTo>
                  <a:pt x="31435" y="101082"/>
                </a:lnTo>
                <a:lnTo>
                  <a:pt x="32230" y="109298"/>
                </a:lnTo>
                <a:lnTo>
                  <a:pt x="32760" y="121126"/>
                </a:lnTo>
                <a:lnTo>
                  <a:pt x="33347" y="151200"/>
                </a:lnTo>
                <a:lnTo>
                  <a:pt x="32235" y="168110"/>
                </a:lnTo>
                <a:lnTo>
                  <a:pt x="30223" y="185734"/>
                </a:lnTo>
                <a:lnTo>
                  <a:pt x="27611" y="203833"/>
                </a:lnTo>
                <a:lnTo>
                  <a:pt x="25870" y="218439"/>
                </a:lnTo>
                <a:lnTo>
                  <a:pt x="24710" y="230716"/>
                </a:lnTo>
                <a:lnTo>
                  <a:pt x="23935" y="241441"/>
                </a:lnTo>
                <a:lnTo>
                  <a:pt x="22149" y="253671"/>
                </a:lnTo>
                <a:lnTo>
                  <a:pt x="19689" y="266904"/>
                </a:lnTo>
                <a:lnTo>
                  <a:pt x="16779" y="280806"/>
                </a:lnTo>
                <a:lnTo>
                  <a:pt x="14839" y="292614"/>
                </a:lnTo>
                <a:lnTo>
                  <a:pt x="13545" y="303026"/>
                </a:lnTo>
                <a:lnTo>
                  <a:pt x="12683" y="312508"/>
                </a:lnTo>
                <a:lnTo>
                  <a:pt x="12108" y="320099"/>
                </a:lnTo>
                <a:lnTo>
                  <a:pt x="11469" y="331920"/>
                </a:lnTo>
                <a:lnTo>
                  <a:pt x="11186" y="344793"/>
                </a:lnTo>
                <a:lnTo>
                  <a:pt x="11004" y="361619"/>
                </a:lnTo>
                <a:lnTo>
                  <a:pt x="10959" y="175396"/>
                </a:lnTo>
                <a:lnTo>
                  <a:pt x="9689" y="169001"/>
                </a:lnTo>
                <a:lnTo>
                  <a:pt x="4891" y="158508"/>
                </a:lnTo>
                <a:lnTo>
                  <a:pt x="3103" y="152662"/>
                </a:lnTo>
                <a:lnTo>
                  <a:pt x="1911" y="146225"/>
                </a:lnTo>
                <a:lnTo>
                  <a:pt x="1117" y="139394"/>
                </a:lnTo>
                <a:lnTo>
                  <a:pt x="587" y="131029"/>
                </a:lnTo>
                <a:lnTo>
                  <a:pt x="235" y="121643"/>
                </a:lnTo>
                <a:lnTo>
                  <a:pt x="0" y="111576"/>
                </a:lnTo>
                <a:lnTo>
                  <a:pt x="1113" y="101054"/>
                </a:lnTo>
                <a:lnTo>
                  <a:pt x="3125" y="90229"/>
                </a:lnTo>
                <a:lnTo>
                  <a:pt x="5736" y="79203"/>
                </a:lnTo>
                <a:lnTo>
                  <a:pt x="7477" y="70582"/>
                </a:lnTo>
                <a:lnTo>
                  <a:pt x="8637" y="63565"/>
                </a:lnTo>
                <a:lnTo>
                  <a:pt x="9927" y="52381"/>
                </a:lnTo>
                <a:lnTo>
                  <a:pt x="10500" y="43178"/>
                </a:lnTo>
                <a:lnTo>
                  <a:pt x="10898" y="32074"/>
                </a:lnTo>
                <a:lnTo>
                  <a:pt x="10918" y="29003"/>
                </a:lnTo>
                <a:lnTo>
                  <a:pt x="12201" y="26955"/>
                </a:lnTo>
                <a:lnTo>
                  <a:pt x="14327" y="25590"/>
                </a:lnTo>
                <a:lnTo>
                  <a:pt x="20076" y="24074"/>
                </a:lnTo>
                <a:lnTo>
                  <a:pt x="26865" y="23400"/>
                </a:lnTo>
                <a:lnTo>
                  <a:pt x="31722" y="23220"/>
                </a:lnTo>
                <a:lnTo>
                  <a:pt x="43894" y="23020"/>
                </a:lnTo>
                <a:lnTo>
                  <a:pt x="51965" y="21697"/>
                </a:lnTo>
                <a:lnTo>
                  <a:pt x="61156" y="19545"/>
                </a:lnTo>
                <a:lnTo>
                  <a:pt x="71094" y="16840"/>
                </a:lnTo>
                <a:lnTo>
                  <a:pt x="81529" y="15037"/>
                </a:lnTo>
                <a:lnTo>
                  <a:pt x="92296" y="13835"/>
                </a:lnTo>
                <a:lnTo>
                  <a:pt x="103283" y="13034"/>
                </a:lnTo>
                <a:lnTo>
                  <a:pt x="113149" y="11229"/>
                </a:lnTo>
                <a:lnTo>
                  <a:pt x="122265" y="8756"/>
                </a:lnTo>
                <a:lnTo>
                  <a:pt x="130882" y="5838"/>
                </a:lnTo>
                <a:lnTo>
                  <a:pt x="139168" y="3892"/>
                </a:lnTo>
                <a:lnTo>
                  <a:pt x="147232" y="2595"/>
                </a:lnTo>
                <a:lnTo>
                  <a:pt x="155147" y="1730"/>
                </a:lnTo>
                <a:lnTo>
                  <a:pt x="165504" y="1153"/>
                </a:lnTo>
                <a:lnTo>
                  <a:pt x="190559" y="513"/>
                </a:lnTo>
                <a:lnTo>
                  <a:pt x="22812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38"/>
          <p:cNvSpPr/>
          <p:nvPr/>
        </p:nvSpPr>
        <p:spPr>
          <a:xfrm>
            <a:off x="8675369" y="2377439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39"/>
          <p:cNvSpPr/>
          <p:nvPr/>
        </p:nvSpPr>
        <p:spPr>
          <a:xfrm>
            <a:off x="6617969" y="4240529"/>
            <a:ext cx="22862" cy="445772"/>
          </a:xfrm>
          <a:custGeom>
            <a:avLst/>
            <a:gdLst/>
            <a:ahLst/>
            <a:cxnLst/>
            <a:rect l="0" t="0" r="0" b="0"/>
            <a:pathLst>
              <a:path w="22862" h="445772">
                <a:moveTo>
                  <a:pt x="0" y="0"/>
                </a:moveTo>
                <a:lnTo>
                  <a:pt x="6069" y="18204"/>
                </a:lnTo>
                <a:lnTo>
                  <a:pt x="7856" y="24836"/>
                </a:lnTo>
                <a:lnTo>
                  <a:pt x="9048" y="30527"/>
                </a:lnTo>
                <a:lnTo>
                  <a:pt x="9842" y="35592"/>
                </a:lnTo>
                <a:lnTo>
                  <a:pt x="11641" y="42778"/>
                </a:lnTo>
                <a:lnTo>
                  <a:pt x="14112" y="51379"/>
                </a:lnTo>
                <a:lnTo>
                  <a:pt x="17028" y="60923"/>
                </a:lnTo>
                <a:lnTo>
                  <a:pt x="18972" y="69825"/>
                </a:lnTo>
                <a:lnTo>
                  <a:pt x="20268" y="78301"/>
                </a:lnTo>
                <a:lnTo>
                  <a:pt x="21132" y="86490"/>
                </a:lnTo>
                <a:lnTo>
                  <a:pt x="21709" y="99571"/>
                </a:lnTo>
                <a:lnTo>
                  <a:pt x="22348" y="134424"/>
                </a:lnTo>
                <a:lnTo>
                  <a:pt x="22861" y="4457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40"/>
          <p:cNvSpPr/>
          <p:nvPr/>
        </p:nvSpPr>
        <p:spPr>
          <a:xfrm>
            <a:off x="6526530" y="4229908"/>
            <a:ext cx="354268" cy="433461"/>
          </a:xfrm>
          <a:custGeom>
            <a:avLst/>
            <a:gdLst/>
            <a:ahLst/>
            <a:cxnLst/>
            <a:rect l="0" t="0" r="0" b="0"/>
            <a:pathLst>
              <a:path w="354268" h="433461">
                <a:moveTo>
                  <a:pt x="0" y="124921"/>
                </a:moveTo>
                <a:lnTo>
                  <a:pt x="0" y="99171"/>
                </a:lnTo>
                <a:lnTo>
                  <a:pt x="1270" y="95055"/>
                </a:lnTo>
                <a:lnTo>
                  <a:pt x="6068" y="87094"/>
                </a:lnTo>
                <a:lnTo>
                  <a:pt x="15908" y="75472"/>
                </a:lnTo>
                <a:lnTo>
                  <a:pt x="26867" y="63985"/>
                </a:lnTo>
                <a:lnTo>
                  <a:pt x="37764" y="56352"/>
                </a:lnTo>
                <a:lnTo>
                  <a:pt x="44226" y="52539"/>
                </a:lnTo>
                <a:lnTo>
                  <a:pt x="51073" y="48726"/>
                </a:lnTo>
                <a:lnTo>
                  <a:pt x="65456" y="41103"/>
                </a:lnTo>
                <a:lnTo>
                  <a:pt x="130233" y="8401"/>
                </a:lnTo>
                <a:lnTo>
                  <a:pt x="140161" y="5331"/>
                </a:lnTo>
                <a:lnTo>
                  <a:pt x="150591" y="3284"/>
                </a:lnTo>
                <a:lnTo>
                  <a:pt x="161354" y="1920"/>
                </a:lnTo>
                <a:lnTo>
                  <a:pt x="172339" y="1010"/>
                </a:lnTo>
                <a:lnTo>
                  <a:pt x="183472" y="404"/>
                </a:lnTo>
                <a:lnTo>
                  <a:pt x="194705" y="0"/>
                </a:lnTo>
                <a:lnTo>
                  <a:pt x="203463" y="1000"/>
                </a:lnTo>
                <a:lnTo>
                  <a:pt x="210572" y="2937"/>
                </a:lnTo>
                <a:lnTo>
                  <a:pt x="216581" y="5499"/>
                </a:lnTo>
                <a:lnTo>
                  <a:pt x="226645" y="8345"/>
                </a:lnTo>
                <a:lnTo>
                  <a:pt x="231107" y="9104"/>
                </a:lnTo>
                <a:lnTo>
                  <a:pt x="239450" y="13333"/>
                </a:lnTo>
                <a:lnTo>
                  <a:pt x="243453" y="16239"/>
                </a:lnTo>
                <a:lnTo>
                  <a:pt x="246122" y="19447"/>
                </a:lnTo>
                <a:lnTo>
                  <a:pt x="247902" y="22855"/>
                </a:lnTo>
                <a:lnTo>
                  <a:pt x="249878" y="30028"/>
                </a:lnTo>
                <a:lnTo>
                  <a:pt x="250991" y="42477"/>
                </a:lnTo>
                <a:lnTo>
                  <a:pt x="251251" y="54836"/>
                </a:lnTo>
                <a:lnTo>
                  <a:pt x="250051" y="61688"/>
                </a:lnTo>
                <a:lnTo>
                  <a:pt x="247980" y="68796"/>
                </a:lnTo>
                <a:lnTo>
                  <a:pt x="245330" y="76074"/>
                </a:lnTo>
                <a:lnTo>
                  <a:pt x="241023" y="82197"/>
                </a:lnTo>
                <a:lnTo>
                  <a:pt x="235612" y="87548"/>
                </a:lnTo>
                <a:lnTo>
                  <a:pt x="229465" y="92386"/>
                </a:lnTo>
                <a:lnTo>
                  <a:pt x="219247" y="104535"/>
                </a:lnTo>
                <a:lnTo>
                  <a:pt x="214745" y="111330"/>
                </a:lnTo>
                <a:lnTo>
                  <a:pt x="209203" y="118401"/>
                </a:lnTo>
                <a:lnTo>
                  <a:pt x="202969" y="125654"/>
                </a:lnTo>
                <a:lnTo>
                  <a:pt x="196272" y="133030"/>
                </a:lnTo>
                <a:lnTo>
                  <a:pt x="175285" y="154772"/>
                </a:lnTo>
                <a:lnTo>
                  <a:pt x="138623" y="191919"/>
                </a:lnTo>
                <a:lnTo>
                  <a:pt x="128073" y="199148"/>
                </a:lnTo>
                <a:lnTo>
                  <a:pt x="119151" y="203631"/>
                </a:lnTo>
                <a:lnTo>
                  <a:pt x="110952" y="209857"/>
                </a:lnTo>
                <a:lnTo>
                  <a:pt x="103075" y="213470"/>
                </a:lnTo>
                <a:lnTo>
                  <a:pt x="99196" y="214434"/>
                </a:lnTo>
                <a:lnTo>
                  <a:pt x="97881" y="215077"/>
                </a:lnTo>
                <a:lnTo>
                  <a:pt x="98274" y="215505"/>
                </a:lnTo>
                <a:lnTo>
                  <a:pt x="99805" y="215790"/>
                </a:lnTo>
                <a:lnTo>
                  <a:pt x="104638" y="213441"/>
                </a:lnTo>
                <a:lnTo>
                  <a:pt x="111668" y="209334"/>
                </a:lnTo>
                <a:lnTo>
                  <a:pt x="120165" y="204057"/>
                </a:lnTo>
                <a:lnTo>
                  <a:pt x="127100" y="199268"/>
                </a:lnTo>
                <a:lnTo>
                  <a:pt x="132993" y="194806"/>
                </a:lnTo>
                <a:lnTo>
                  <a:pt x="138192" y="190561"/>
                </a:lnTo>
                <a:lnTo>
                  <a:pt x="144198" y="187731"/>
                </a:lnTo>
                <a:lnTo>
                  <a:pt x="150742" y="185845"/>
                </a:lnTo>
                <a:lnTo>
                  <a:pt x="157644" y="184587"/>
                </a:lnTo>
                <a:lnTo>
                  <a:pt x="178860" y="179803"/>
                </a:lnTo>
                <a:lnTo>
                  <a:pt x="191630" y="176749"/>
                </a:lnTo>
                <a:lnTo>
                  <a:pt x="201413" y="173443"/>
                </a:lnTo>
                <a:lnTo>
                  <a:pt x="209206" y="169969"/>
                </a:lnTo>
                <a:lnTo>
                  <a:pt x="215670" y="166383"/>
                </a:lnTo>
                <a:lnTo>
                  <a:pt x="222520" y="163993"/>
                </a:lnTo>
                <a:lnTo>
                  <a:pt x="229626" y="162399"/>
                </a:lnTo>
                <a:lnTo>
                  <a:pt x="236904" y="161336"/>
                </a:lnTo>
                <a:lnTo>
                  <a:pt x="244297" y="161898"/>
                </a:lnTo>
                <a:lnTo>
                  <a:pt x="251764" y="163543"/>
                </a:lnTo>
                <a:lnTo>
                  <a:pt x="259282" y="165909"/>
                </a:lnTo>
                <a:lnTo>
                  <a:pt x="266835" y="167486"/>
                </a:lnTo>
                <a:lnTo>
                  <a:pt x="274409" y="168538"/>
                </a:lnTo>
                <a:lnTo>
                  <a:pt x="282000" y="169239"/>
                </a:lnTo>
                <a:lnTo>
                  <a:pt x="288330" y="170977"/>
                </a:lnTo>
                <a:lnTo>
                  <a:pt x="298750" y="176294"/>
                </a:lnTo>
                <a:lnTo>
                  <a:pt x="304577" y="178220"/>
                </a:lnTo>
                <a:lnTo>
                  <a:pt x="311001" y="179504"/>
                </a:lnTo>
                <a:lnTo>
                  <a:pt x="317824" y="180360"/>
                </a:lnTo>
                <a:lnTo>
                  <a:pt x="328791" y="184697"/>
                </a:lnTo>
                <a:lnTo>
                  <a:pt x="333494" y="187632"/>
                </a:lnTo>
                <a:lnTo>
                  <a:pt x="342106" y="197666"/>
                </a:lnTo>
                <a:lnTo>
                  <a:pt x="348897" y="209322"/>
                </a:lnTo>
                <a:lnTo>
                  <a:pt x="351915" y="218736"/>
                </a:lnTo>
                <a:lnTo>
                  <a:pt x="353614" y="231176"/>
                </a:lnTo>
                <a:lnTo>
                  <a:pt x="354012" y="242419"/>
                </a:lnTo>
                <a:lnTo>
                  <a:pt x="354267" y="270333"/>
                </a:lnTo>
                <a:lnTo>
                  <a:pt x="353018" y="277742"/>
                </a:lnTo>
                <a:lnTo>
                  <a:pt x="350916" y="285222"/>
                </a:lnTo>
                <a:lnTo>
                  <a:pt x="348244" y="292748"/>
                </a:lnTo>
                <a:lnTo>
                  <a:pt x="345192" y="300306"/>
                </a:lnTo>
                <a:lnTo>
                  <a:pt x="341888" y="307885"/>
                </a:lnTo>
                <a:lnTo>
                  <a:pt x="334830" y="323078"/>
                </a:lnTo>
                <a:lnTo>
                  <a:pt x="316170" y="361147"/>
                </a:lnTo>
                <a:lnTo>
                  <a:pt x="308583" y="372997"/>
                </a:lnTo>
                <a:lnTo>
                  <a:pt x="304782" y="377935"/>
                </a:lnTo>
                <a:lnTo>
                  <a:pt x="293786" y="386809"/>
                </a:lnTo>
                <a:lnTo>
                  <a:pt x="287297" y="390953"/>
                </a:lnTo>
                <a:lnTo>
                  <a:pt x="280431" y="396256"/>
                </a:lnTo>
                <a:lnTo>
                  <a:pt x="273313" y="402331"/>
                </a:lnTo>
                <a:lnTo>
                  <a:pt x="266029" y="408922"/>
                </a:lnTo>
                <a:lnTo>
                  <a:pt x="258633" y="414585"/>
                </a:lnTo>
                <a:lnTo>
                  <a:pt x="251161" y="419630"/>
                </a:lnTo>
                <a:lnTo>
                  <a:pt x="243641" y="424264"/>
                </a:lnTo>
                <a:lnTo>
                  <a:pt x="237357" y="427353"/>
                </a:lnTo>
                <a:lnTo>
                  <a:pt x="226988" y="430785"/>
                </a:lnTo>
                <a:lnTo>
                  <a:pt x="221175" y="431701"/>
                </a:lnTo>
                <a:lnTo>
                  <a:pt x="214760" y="432311"/>
                </a:lnTo>
                <a:lnTo>
                  <a:pt x="207943" y="432718"/>
                </a:lnTo>
                <a:lnTo>
                  <a:pt x="193596" y="433170"/>
                </a:lnTo>
                <a:lnTo>
                  <a:pt x="157621" y="433460"/>
                </a:lnTo>
                <a:lnTo>
                  <a:pt x="148261" y="432214"/>
                </a:lnTo>
                <a:lnTo>
                  <a:pt x="139480" y="430113"/>
                </a:lnTo>
                <a:lnTo>
                  <a:pt x="131086" y="427442"/>
                </a:lnTo>
                <a:lnTo>
                  <a:pt x="122950" y="424392"/>
                </a:lnTo>
                <a:lnTo>
                  <a:pt x="114987" y="421088"/>
                </a:lnTo>
                <a:lnTo>
                  <a:pt x="96091" y="412729"/>
                </a:lnTo>
                <a:lnTo>
                  <a:pt x="90120" y="411586"/>
                </a:lnTo>
                <a:lnTo>
                  <a:pt x="80010" y="4106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41"/>
          <p:cNvSpPr/>
          <p:nvPr/>
        </p:nvSpPr>
        <p:spPr>
          <a:xfrm>
            <a:off x="6880859" y="4252901"/>
            <a:ext cx="262892" cy="341954"/>
          </a:xfrm>
          <a:custGeom>
            <a:avLst/>
            <a:gdLst/>
            <a:ahLst/>
            <a:cxnLst/>
            <a:rect l="0" t="0" r="0" b="0"/>
            <a:pathLst>
              <a:path w="262892" h="341954">
                <a:moveTo>
                  <a:pt x="0" y="21919"/>
                </a:moveTo>
                <a:lnTo>
                  <a:pt x="6068" y="9783"/>
                </a:lnTo>
                <a:lnTo>
                  <a:pt x="9125" y="6208"/>
                </a:lnTo>
                <a:lnTo>
                  <a:pt x="12434" y="3825"/>
                </a:lnTo>
                <a:lnTo>
                  <a:pt x="20801" y="0"/>
                </a:lnTo>
                <a:lnTo>
                  <a:pt x="22757" y="956"/>
                </a:lnTo>
                <a:lnTo>
                  <a:pt x="28318" y="5405"/>
                </a:lnTo>
                <a:lnTo>
                  <a:pt x="30309" y="8370"/>
                </a:lnTo>
                <a:lnTo>
                  <a:pt x="32521" y="15050"/>
                </a:lnTo>
                <a:lnTo>
                  <a:pt x="36890" y="25639"/>
                </a:lnTo>
                <a:lnTo>
                  <a:pt x="39834" y="32019"/>
                </a:lnTo>
                <a:lnTo>
                  <a:pt x="43105" y="42494"/>
                </a:lnTo>
                <a:lnTo>
                  <a:pt x="43977" y="47065"/>
                </a:lnTo>
                <a:lnTo>
                  <a:pt x="44557" y="53923"/>
                </a:lnTo>
                <a:lnTo>
                  <a:pt x="44946" y="62305"/>
                </a:lnTo>
                <a:lnTo>
                  <a:pt x="45491" y="88918"/>
                </a:lnTo>
                <a:lnTo>
                  <a:pt x="45567" y="97065"/>
                </a:lnTo>
                <a:lnTo>
                  <a:pt x="44348" y="106306"/>
                </a:lnTo>
                <a:lnTo>
                  <a:pt x="42266" y="116277"/>
                </a:lnTo>
                <a:lnTo>
                  <a:pt x="39607" y="126734"/>
                </a:lnTo>
                <a:lnTo>
                  <a:pt x="39105" y="142595"/>
                </a:lnTo>
                <a:lnTo>
                  <a:pt x="40041" y="162060"/>
                </a:lnTo>
                <a:lnTo>
                  <a:pt x="43195" y="201043"/>
                </a:lnTo>
                <a:lnTo>
                  <a:pt x="44598" y="226836"/>
                </a:lnTo>
                <a:lnTo>
                  <a:pt x="45388" y="249569"/>
                </a:lnTo>
                <a:lnTo>
                  <a:pt x="46769" y="258775"/>
                </a:lnTo>
                <a:lnTo>
                  <a:pt x="48959" y="269993"/>
                </a:lnTo>
                <a:lnTo>
                  <a:pt x="51690" y="282552"/>
                </a:lnTo>
                <a:lnTo>
                  <a:pt x="54780" y="292194"/>
                </a:lnTo>
                <a:lnTo>
                  <a:pt x="58111" y="299892"/>
                </a:lnTo>
                <a:lnTo>
                  <a:pt x="61600" y="306294"/>
                </a:lnTo>
                <a:lnTo>
                  <a:pt x="68865" y="316794"/>
                </a:lnTo>
                <a:lnTo>
                  <a:pt x="72580" y="321372"/>
                </a:lnTo>
                <a:lnTo>
                  <a:pt x="76709" y="329846"/>
                </a:lnTo>
                <a:lnTo>
                  <a:pt x="77810" y="333883"/>
                </a:lnTo>
                <a:lnTo>
                  <a:pt x="79813" y="336575"/>
                </a:lnTo>
                <a:lnTo>
                  <a:pt x="82419" y="338369"/>
                </a:lnTo>
                <a:lnTo>
                  <a:pt x="88701" y="340363"/>
                </a:lnTo>
                <a:lnTo>
                  <a:pt x="95726" y="341249"/>
                </a:lnTo>
                <a:lnTo>
                  <a:pt x="100648" y="341486"/>
                </a:lnTo>
                <a:lnTo>
                  <a:pt x="112889" y="341748"/>
                </a:lnTo>
                <a:lnTo>
                  <a:pt x="225264" y="341953"/>
                </a:lnTo>
                <a:lnTo>
                  <a:pt x="235267" y="340685"/>
                </a:lnTo>
                <a:lnTo>
                  <a:pt x="243205" y="338569"/>
                </a:lnTo>
                <a:lnTo>
                  <a:pt x="262891" y="3305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42"/>
          <p:cNvSpPr/>
          <p:nvPr/>
        </p:nvSpPr>
        <p:spPr>
          <a:xfrm>
            <a:off x="6892290" y="4366259"/>
            <a:ext cx="217170" cy="57151"/>
          </a:xfrm>
          <a:custGeom>
            <a:avLst/>
            <a:gdLst/>
            <a:ahLst/>
            <a:cxnLst/>
            <a:rect l="0" t="0" r="0" b="0"/>
            <a:pathLst>
              <a:path w="217170" h="57151">
                <a:moveTo>
                  <a:pt x="0" y="57150"/>
                </a:moveTo>
                <a:lnTo>
                  <a:pt x="6068" y="45015"/>
                </a:lnTo>
                <a:lnTo>
                  <a:pt x="9125" y="41440"/>
                </a:lnTo>
                <a:lnTo>
                  <a:pt x="12433" y="39057"/>
                </a:lnTo>
                <a:lnTo>
                  <a:pt x="15908" y="37468"/>
                </a:lnTo>
                <a:lnTo>
                  <a:pt x="20765" y="36409"/>
                </a:lnTo>
                <a:lnTo>
                  <a:pt x="26544" y="35703"/>
                </a:lnTo>
                <a:lnTo>
                  <a:pt x="32936" y="35232"/>
                </a:lnTo>
                <a:lnTo>
                  <a:pt x="39737" y="33648"/>
                </a:lnTo>
                <a:lnTo>
                  <a:pt x="46812" y="31322"/>
                </a:lnTo>
                <a:lnTo>
                  <a:pt x="54068" y="28502"/>
                </a:lnTo>
                <a:lnTo>
                  <a:pt x="63985" y="25351"/>
                </a:lnTo>
                <a:lnTo>
                  <a:pt x="88551" y="18464"/>
                </a:lnTo>
                <a:lnTo>
                  <a:pt x="103483" y="14849"/>
                </a:lnTo>
                <a:lnTo>
                  <a:pt x="137009" y="7447"/>
                </a:lnTo>
                <a:lnTo>
                  <a:pt x="149760" y="4965"/>
                </a:lnTo>
                <a:lnTo>
                  <a:pt x="159529" y="3310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43"/>
          <p:cNvSpPr/>
          <p:nvPr/>
        </p:nvSpPr>
        <p:spPr>
          <a:xfrm>
            <a:off x="6869430" y="4240529"/>
            <a:ext cx="228601" cy="45722"/>
          </a:xfrm>
          <a:custGeom>
            <a:avLst/>
            <a:gdLst/>
            <a:ahLst/>
            <a:cxnLst/>
            <a:rect l="0" t="0" r="0" b="0"/>
            <a:pathLst>
              <a:path w="228601" h="45722">
                <a:moveTo>
                  <a:pt x="0" y="45721"/>
                </a:moveTo>
                <a:lnTo>
                  <a:pt x="31818" y="29812"/>
                </a:lnTo>
                <a:lnTo>
                  <a:pt x="37722" y="27494"/>
                </a:lnTo>
                <a:lnTo>
                  <a:pt x="42927" y="25950"/>
                </a:lnTo>
                <a:lnTo>
                  <a:pt x="47669" y="24920"/>
                </a:lnTo>
                <a:lnTo>
                  <a:pt x="93048" y="14142"/>
                </a:lnTo>
                <a:lnTo>
                  <a:pt x="126021" y="7132"/>
                </a:lnTo>
                <a:lnTo>
                  <a:pt x="141164" y="4755"/>
                </a:lnTo>
                <a:lnTo>
                  <a:pt x="155069" y="3170"/>
                </a:lnTo>
                <a:lnTo>
                  <a:pt x="168149" y="2113"/>
                </a:lnTo>
                <a:lnTo>
                  <a:pt x="179410" y="1409"/>
                </a:lnTo>
                <a:lnTo>
                  <a:pt x="198694" y="626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44"/>
          <p:cNvSpPr/>
          <p:nvPr/>
        </p:nvSpPr>
        <p:spPr>
          <a:xfrm>
            <a:off x="6549390" y="4091939"/>
            <a:ext cx="617220" cy="68582"/>
          </a:xfrm>
          <a:custGeom>
            <a:avLst/>
            <a:gdLst/>
            <a:ahLst/>
            <a:cxnLst/>
            <a:rect l="0" t="0" r="0" b="0"/>
            <a:pathLst>
              <a:path w="617220" h="68582">
                <a:moveTo>
                  <a:pt x="0" y="68581"/>
                </a:moveTo>
                <a:lnTo>
                  <a:pt x="12135" y="68581"/>
                </a:lnTo>
                <a:lnTo>
                  <a:pt x="18250" y="67311"/>
                </a:lnTo>
                <a:lnTo>
                  <a:pt x="24866" y="65194"/>
                </a:lnTo>
                <a:lnTo>
                  <a:pt x="31818" y="62513"/>
                </a:lnTo>
                <a:lnTo>
                  <a:pt x="44071" y="59455"/>
                </a:lnTo>
                <a:lnTo>
                  <a:pt x="59861" y="56147"/>
                </a:lnTo>
                <a:lnTo>
                  <a:pt x="78007" y="52671"/>
                </a:lnTo>
                <a:lnTo>
                  <a:pt x="92645" y="50355"/>
                </a:lnTo>
                <a:lnTo>
                  <a:pt x="104943" y="48810"/>
                </a:lnTo>
                <a:lnTo>
                  <a:pt x="115683" y="47780"/>
                </a:lnTo>
                <a:lnTo>
                  <a:pt x="126651" y="47094"/>
                </a:lnTo>
                <a:lnTo>
                  <a:pt x="148999" y="46330"/>
                </a:lnTo>
                <a:lnTo>
                  <a:pt x="176933" y="45901"/>
                </a:lnTo>
                <a:lnTo>
                  <a:pt x="186535" y="44571"/>
                </a:lnTo>
                <a:lnTo>
                  <a:pt x="196747" y="42414"/>
                </a:lnTo>
                <a:lnTo>
                  <a:pt x="207365" y="39706"/>
                </a:lnTo>
                <a:lnTo>
                  <a:pt x="218253" y="37901"/>
                </a:lnTo>
                <a:lnTo>
                  <a:pt x="229321" y="36698"/>
                </a:lnTo>
                <a:lnTo>
                  <a:pt x="240511" y="35895"/>
                </a:lnTo>
                <a:lnTo>
                  <a:pt x="251780" y="34090"/>
                </a:lnTo>
                <a:lnTo>
                  <a:pt x="263104" y="31617"/>
                </a:lnTo>
                <a:lnTo>
                  <a:pt x="274463" y="28698"/>
                </a:lnTo>
                <a:lnTo>
                  <a:pt x="289655" y="25482"/>
                </a:lnTo>
                <a:lnTo>
                  <a:pt x="326856" y="18522"/>
                </a:lnTo>
                <a:lnTo>
                  <a:pt x="346173" y="16158"/>
                </a:lnTo>
                <a:lnTo>
                  <a:pt x="365402" y="14582"/>
                </a:lnTo>
                <a:lnTo>
                  <a:pt x="594704" y="789"/>
                </a:lnTo>
                <a:lnTo>
                  <a:pt x="6172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45"/>
          <p:cNvSpPr/>
          <p:nvPr/>
        </p:nvSpPr>
        <p:spPr>
          <a:xfrm>
            <a:off x="7338059" y="4206463"/>
            <a:ext cx="342901" cy="171227"/>
          </a:xfrm>
          <a:custGeom>
            <a:avLst/>
            <a:gdLst/>
            <a:ahLst/>
            <a:cxnLst/>
            <a:rect l="0" t="0" r="0" b="0"/>
            <a:pathLst>
              <a:path w="342901" h="171227">
                <a:moveTo>
                  <a:pt x="0" y="171226"/>
                </a:moveTo>
                <a:lnTo>
                  <a:pt x="0" y="133399"/>
                </a:lnTo>
                <a:lnTo>
                  <a:pt x="1271" y="126958"/>
                </a:lnTo>
                <a:lnTo>
                  <a:pt x="3388" y="118855"/>
                </a:lnTo>
                <a:lnTo>
                  <a:pt x="6068" y="109642"/>
                </a:lnTo>
                <a:lnTo>
                  <a:pt x="15909" y="72405"/>
                </a:lnTo>
                <a:lnTo>
                  <a:pt x="20767" y="60895"/>
                </a:lnTo>
                <a:lnTo>
                  <a:pt x="26544" y="50682"/>
                </a:lnTo>
                <a:lnTo>
                  <a:pt x="32936" y="41334"/>
                </a:lnTo>
                <a:lnTo>
                  <a:pt x="38468" y="33831"/>
                </a:lnTo>
                <a:lnTo>
                  <a:pt x="43426" y="27559"/>
                </a:lnTo>
                <a:lnTo>
                  <a:pt x="48001" y="22109"/>
                </a:lnTo>
                <a:lnTo>
                  <a:pt x="52320" y="17205"/>
                </a:lnTo>
                <a:lnTo>
                  <a:pt x="60507" y="8369"/>
                </a:lnTo>
                <a:lnTo>
                  <a:pt x="64468" y="5505"/>
                </a:lnTo>
                <a:lnTo>
                  <a:pt x="72256" y="2322"/>
                </a:lnTo>
                <a:lnTo>
                  <a:pt x="79951" y="908"/>
                </a:lnTo>
                <a:lnTo>
                  <a:pt x="89171" y="0"/>
                </a:lnTo>
                <a:lnTo>
                  <a:pt x="92468" y="2465"/>
                </a:lnTo>
                <a:lnTo>
                  <a:pt x="97205" y="6649"/>
                </a:lnTo>
                <a:lnTo>
                  <a:pt x="102903" y="11978"/>
                </a:lnTo>
                <a:lnTo>
                  <a:pt x="106702" y="16801"/>
                </a:lnTo>
                <a:lnTo>
                  <a:pt x="109235" y="21286"/>
                </a:lnTo>
                <a:lnTo>
                  <a:pt x="110924" y="25546"/>
                </a:lnTo>
                <a:lnTo>
                  <a:pt x="112049" y="29656"/>
                </a:lnTo>
                <a:lnTo>
                  <a:pt x="112800" y="33666"/>
                </a:lnTo>
                <a:lnTo>
                  <a:pt x="113300" y="37610"/>
                </a:lnTo>
                <a:lnTo>
                  <a:pt x="114903" y="42779"/>
                </a:lnTo>
                <a:lnTo>
                  <a:pt x="117242" y="48764"/>
                </a:lnTo>
                <a:lnTo>
                  <a:pt x="120072" y="55295"/>
                </a:lnTo>
                <a:lnTo>
                  <a:pt x="121958" y="62189"/>
                </a:lnTo>
                <a:lnTo>
                  <a:pt x="123215" y="69325"/>
                </a:lnTo>
                <a:lnTo>
                  <a:pt x="124054" y="76622"/>
                </a:lnTo>
                <a:lnTo>
                  <a:pt x="124613" y="84027"/>
                </a:lnTo>
                <a:lnTo>
                  <a:pt x="124986" y="91504"/>
                </a:lnTo>
                <a:lnTo>
                  <a:pt x="125510" y="110775"/>
                </a:lnTo>
                <a:lnTo>
                  <a:pt x="125583" y="115685"/>
                </a:lnTo>
                <a:lnTo>
                  <a:pt x="126903" y="121499"/>
                </a:lnTo>
                <a:lnTo>
                  <a:pt x="129052" y="127915"/>
                </a:lnTo>
                <a:lnTo>
                  <a:pt x="131754" y="134732"/>
                </a:lnTo>
                <a:lnTo>
                  <a:pt x="133557" y="140547"/>
                </a:lnTo>
                <a:lnTo>
                  <a:pt x="134758" y="145693"/>
                </a:lnTo>
                <a:lnTo>
                  <a:pt x="135559" y="150395"/>
                </a:lnTo>
                <a:lnTo>
                  <a:pt x="137363" y="153529"/>
                </a:lnTo>
                <a:lnTo>
                  <a:pt x="139835" y="155618"/>
                </a:lnTo>
                <a:lnTo>
                  <a:pt x="142754" y="157011"/>
                </a:lnTo>
                <a:lnTo>
                  <a:pt x="144700" y="159209"/>
                </a:lnTo>
                <a:lnTo>
                  <a:pt x="145997" y="161945"/>
                </a:lnTo>
                <a:lnTo>
                  <a:pt x="146861" y="165039"/>
                </a:lnTo>
                <a:lnTo>
                  <a:pt x="148708" y="167101"/>
                </a:lnTo>
                <a:lnTo>
                  <a:pt x="151209" y="168476"/>
                </a:lnTo>
                <a:lnTo>
                  <a:pt x="157374" y="170004"/>
                </a:lnTo>
                <a:lnTo>
                  <a:pt x="164348" y="170683"/>
                </a:lnTo>
                <a:lnTo>
                  <a:pt x="167985" y="169594"/>
                </a:lnTo>
                <a:lnTo>
                  <a:pt x="175414" y="164998"/>
                </a:lnTo>
                <a:lnTo>
                  <a:pt x="182949" y="162108"/>
                </a:lnTo>
                <a:lnTo>
                  <a:pt x="186736" y="161337"/>
                </a:lnTo>
                <a:lnTo>
                  <a:pt x="194330" y="157095"/>
                </a:lnTo>
                <a:lnTo>
                  <a:pt x="198134" y="154185"/>
                </a:lnTo>
                <a:lnTo>
                  <a:pt x="204480" y="148436"/>
                </a:lnTo>
                <a:lnTo>
                  <a:pt x="221691" y="131887"/>
                </a:lnTo>
                <a:lnTo>
                  <a:pt x="289921" y="64140"/>
                </a:lnTo>
                <a:lnTo>
                  <a:pt x="298691" y="54115"/>
                </a:lnTo>
                <a:lnTo>
                  <a:pt x="307077" y="43622"/>
                </a:lnTo>
                <a:lnTo>
                  <a:pt x="315208" y="32817"/>
                </a:lnTo>
                <a:lnTo>
                  <a:pt x="321899" y="25613"/>
                </a:lnTo>
                <a:lnTo>
                  <a:pt x="327629" y="20811"/>
                </a:lnTo>
                <a:lnTo>
                  <a:pt x="342900" y="112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46"/>
          <p:cNvSpPr/>
          <p:nvPr/>
        </p:nvSpPr>
        <p:spPr>
          <a:xfrm>
            <a:off x="7326630" y="4503423"/>
            <a:ext cx="331471" cy="34287"/>
          </a:xfrm>
          <a:custGeom>
            <a:avLst/>
            <a:gdLst/>
            <a:ahLst/>
            <a:cxnLst/>
            <a:rect l="0" t="0" r="0" b="0"/>
            <a:pathLst>
              <a:path w="331471" h="34287">
                <a:moveTo>
                  <a:pt x="0" y="34286"/>
                </a:moveTo>
                <a:lnTo>
                  <a:pt x="12136" y="28219"/>
                </a:lnTo>
                <a:lnTo>
                  <a:pt x="16980" y="26431"/>
                </a:lnTo>
                <a:lnTo>
                  <a:pt x="21480" y="25240"/>
                </a:lnTo>
                <a:lnTo>
                  <a:pt x="25749" y="24445"/>
                </a:lnTo>
                <a:lnTo>
                  <a:pt x="44041" y="20176"/>
                </a:lnTo>
                <a:lnTo>
                  <a:pt x="56030" y="17259"/>
                </a:lnTo>
                <a:lnTo>
                  <a:pt x="69103" y="15315"/>
                </a:lnTo>
                <a:lnTo>
                  <a:pt x="82899" y="14019"/>
                </a:lnTo>
                <a:lnTo>
                  <a:pt x="97175" y="13155"/>
                </a:lnTo>
                <a:lnTo>
                  <a:pt x="109233" y="11308"/>
                </a:lnTo>
                <a:lnTo>
                  <a:pt x="119812" y="8808"/>
                </a:lnTo>
                <a:lnTo>
                  <a:pt x="129404" y="5871"/>
                </a:lnTo>
                <a:lnTo>
                  <a:pt x="140880" y="3913"/>
                </a:lnTo>
                <a:lnTo>
                  <a:pt x="153610" y="2607"/>
                </a:lnTo>
                <a:lnTo>
                  <a:pt x="167176" y="1737"/>
                </a:lnTo>
                <a:lnTo>
                  <a:pt x="192411" y="770"/>
                </a:lnTo>
                <a:lnTo>
                  <a:pt x="233587" y="149"/>
                </a:lnTo>
                <a:lnTo>
                  <a:pt x="305849" y="0"/>
                </a:lnTo>
                <a:lnTo>
                  <a:pt x="310579" y="1269"/>
                </a:lnTo>
                <a:lnTo>
                  <a:pt x="313733" y="3385"/>
                </a:lnTo>
                <a:lnTo>
                  <a:pt x="331470" y="114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47"/>
          <p:cNvSpPr/>
          <p:nvPr/>
        </p:nvSpPr>
        <p:spPr>
          <a:xfrm>
            <a:off x="7315200" y="4617773"/>
            <a:ext cx="331470" cy="45667"/>
          </a:xfrm>
          <a:custGeom>
            <a:avLst/>
            <a:gdLst/>
            <a:ahLst/>
            <a:cxnLst/>
            <a:rect l="0" t="0" r="0" b="0"/>
            <a:pathLst>
              <a:path w="331470" h="45667">
                <a:moveTo>
                  <a:pt x="0" y="45666"/>
                </a:moveTo>
                <a:lnTo>
                  <a:pt x="15909" y="29758"/>
                </a:lnTo>
                <a:lnTo>
                  <a:pt x="20765" y="27440"/>
                </a:lnTo>
                <a:lnTo>
                  <a:pt x="26544" y="25896"/>
                </a:lnTo>
                <a:lnTo>
                  <a:pt x="32935" y="24866"/>
                </a:lnTo>
                <a:lnTo>
                  <a:pt x="39737" y="24179"/>
                </a:lnTo>
                <a:lnTo>
                  <a:pt x="46811" y="23721"/>
                </a:lnTo>
                <a:lnTo>
                  <a:pt x="54068" y="23416"/>
                </a:lnTo>
                <a:lnTo>
                  <a:pt x="61445" y="21943"/>
                </a:lnTo>
                <a:lnTo>
                  <a:pt x="68903" y="19691"/>
                </a:lnTo>
                <a:lnTo>
                  <a:pt x="85233" y="13802"/>
                </a:lnTo>
                <a:lnTo>
                  <a:pt x="105192" y="6951"/>
                </a:lnTo>
                <a:lnTo>
                  <a:pt x="118388" y="4616"/>
                </a:lnTo>
                <a:lnTo>
                  <a:pt x="133535" y="3060"/>
                </a:lnTo>
                <a:lnTo>
                  <a:pt x="163489" y="1330"/>
                </a:lnTo>
                <a:lnTo>
                  <a:pt x="185268" y="561"/>
                </a:lnTo>
                <a:lnTo>
                  <a:pt x="238197" y="68"/>
                </a:lnTo>
                <a:lnTo>
                  <a:pt x="267579" y="0"/>
                </a:lnTo>
                <a:lnTo>
                  <a:pt x="278715" y="1252"/>
                </a:lnTo>
                <a:lnTo>
                  <a:pt x="287410" y="3357"/>
                </a:lnTo>
                <a:lnTo>
                  <a:pt x="294477" y="6030"/>
                </a:lnTo>
                <a:lnTo>
                  <a:pt x="300458" y="7812"/>
                </a:lnTo>
                <a:lnTo>
                  <a:pt x="305715" y="9000"/>
                </a:lnTo>
                <a:lnTo>
                  <a:pt x="331469" y="113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48"/>
          <p:cNvSpPr/>
          <p:nvPr/>
        </p:nvSpPr>
        <p:spPr>
          <a:xfrm>
            <a:off x="7806829" y="4251959"/>
            <a:ext cx="11291" cy="377192"/>
          </a:xfrm>
          <a:custGeom>
            <a:avLst/>
            <a:gdLst/>
            <a:ahLst/>
            <a:cxnLst/>
            <a:rect l="0" t="0" r="0" b="0"/>
            <a:pathLst>
              <a:path w="11291" h="377192">
                <a:moveTo>
                  <a:pt x="11290" y="0"/>
                </a:moveTo>
                <a:lnTo>
                  <a:pt x="11290" y="65931"/>
                </a:lnTo>
                <a:lnTo>
                  <a:pt x="10021" y="84594"/>
                </a:lnTo>
                <a:lnTo>
                  <a:pt x="7904" y="103386"/>
                </a:lnTo>
                <a:lnTo>
                  <a:pt x="5223" y="122264"/>
                </a:lnTo>
                <a:lnTo>
                  <a:pt x="3435" y="137390"/>
                </a:lnTo>
                <a:lnTo>
                  <a:pt x="2243" y="150013"/>
                </a:lnTo>
                <a:lnTo>
                  <a:pt x="1449" y="160969"/>
                </a:lnTo>
                <a:lnTo>
                  <a:pt x="920" y="170813"/>
                </a:lnTo>
                <a:lnTo>
                  <a:pt x="331" y="188523"/>
                </a:lnTo>
                <a:lnTo>
                  <a:pt x="0" y="249182"/>
                </a:lnTo>
                <a:lnTo>
                  <a:pt x="1223" y="271531"/>
                </a:lnTo>
                <a:lnTo>
                  <a:pt x="3309" y="292781"/>
                </a:lnTo>
                <a:lnTo>
                  <a:pt x="7744" y="328245"/>
                </a:lnTo>
                <a:lnTo>
                  <a:pt x="8926" y="339480"/>
                </a:lnTo>
                <a:lnTo>
                  <a:pt x="11290" y="3771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49"/>
          <p:cNvSpPr/>
          <p:nvPr/>
        </p:nvSpPr>
        <p:spPr>
          <a:xfrm>
            <a:off x="7749540" y="4172438"/>
            <a:ext cx="329522" cy="455899"/>
          </a:xfrm>
          <a:custGeom>
            <a:avLst/>
            <a:gdLst/>
            <a:ahLst/>
            <a:cxnLst/>
            <a:rect l="0" t="0" r="0" b="0"/>
            <a:pathLst>
              <a:path w="329522" h="455899">
                <a:moveTo>
                  <a:pt x="0" y="113812"/>
                </a:moveTo>
                <a:lnTo>
                  <a:pt x="0" y="85825"/>
                </a:lnTo>
                <a:lnTo>
                  <a:pt x="1270" y="82454"/>
                </a:lnTo>
                <a:lnTo>
                  <a:pt x="9125" y="70371"/>
                </a:lnTo>
                <a:lnTo>
                  <a:pt x="15908" y="58098"/>
                </a:lnTo>
                <a:lnTo>
                  <a:pt x="20765" y="52539"/>
                </a:lnTo>
                <a:lnTo>
                  <a:pt x="26544" y="47563"/>
                </a:lnTo>
                <a:lnTo>
                  <a:pt x="32936" y="42976"/>
                </a:lnTo>
                <a:lnTo>
                  <a:pt x="38467" y="38648"/>
                </a:lnTo>
                <a:lnTo>
                  <a:pt x="47999" y="30452"/>
                </a:lnTo>
                <a:lnTo>
                  <a:pt x="54860" y="26489"/>
                </a:lnTo>
                <a:lnTo>
                  <a:pt x="63242" y="22576"/>
                </a:lnTo>
                <a:lnTo>
                  <a:pt x="72642" y="18698"/>
                </a:lnTo>
                <a:lnTo>
                  <a:pt x="81448" y="16112"/>
                </a:lnTo>
                <a:lnTo>
                  <a:pt x="89859" y="14389"/>
                </a:lnTo>
                <a:lnTo>
                  <a:pt x="98005" y="13240"/>
                </a:lnTo>
                <a:lnTo>
                  <a:pt x="105977" y="12474"/>
                </a:lnTo>
                <a:lnTo>
                  <a:pt x="113831" y="11963"/>
                </a:lnTo>
                <a:lnTo>
                  <a:pt x="121607" y="11623"/>
                </a:lnTo>
                <a:lnTo>
                  <a:pt x="129331" y="10126"/>
                </a:lnTo>
                <a:lnTo>
                  <a:pt x="137021" y="7858"/>
                </a:lnTo>
                <a:lnTo>
                  <a:pt x="144687" y="5076"/>
                </a:lnTo>
                <a:lnTo>
                  <a:pt x="152338" y="3221"/>
                </a:lnTo>
                <a:lnTo>
                  <a:pt x="159978" y="1985"/>
                </a:lnTo>
                <a:lnTo>
                  <a:pt x="167613" y="1160"/>
                </a:lnTo>
                <a:lnTo>
                  <a:pt x="175241" y="611"/>
                </a:lnTo>
                <a:lnTo>
                  <a:pt x="182868" y="244"/>
                </a:lnTo>
                <a:lnTo>
                  <a:pt x="190491" y="0"/>
                </a:lnTo>
                <a:lnTo>
                  <a:pt x="196844" y="1107"/>
                </a:lnTo>
                <a:lnTo>
                  <a:pt x="202349" y="3116"/>
                </a:lnTo>
                <a:lnTo>
                  <a:pt x="211853" y="7463"/>
                </a:lnTo>
                <a:lnTo>
                  <a:pt x="220309" y="9395"/>
                </a:lnTo>
                <a:lnTo>
                  <a:pt x="228302" y="13641"/>
                </a:lnTo>
                <a:lnTo>
                  <a:pt x="236087" y="19761"/>
                </a:lnTo>
                <a:lnTo>
                  <a:pt x="243781" y="26715"/>
                </a:lnTo>
                <a:lnTo>
                  <a:pt x="245071" y="31617"/>
                </a:lnTo>
                <a:lnTo>
                  <a:pt x="244660" y="37425"/>
                </a:lnTo>
                <a:lnTo>
                  <a:pt x="242087" y="50652"/>
                </a:lnTo>
                <a:lnTo>
                  <a:pt x="241402" y="57735"/>
                </a:lnTo>
                <a:lnTo>
                  <a:pt x="240944" y="64997"/>
                </a:lnTo>
                <a:lnTo>
                  <a:pt x="238099" y="71109"/>
                </a:lnTo>
                <a:lnTo>
                  <a:pt x="233663" y="76453"/>
                </a:lnTo>
                <a:lnTo>
                  <a:pt x="228165" y="81286"/>
                </a:lnTo>
                <a:lnTo>
                  <a:pt x="223229" y="88318"/>
                </a:lnTo>
                <a:lnTo>
                  <a:pt x="218670" y="96816"/>
                </a:lnTo>
                <a:lnTo>
                  <a:pt x="214359" y="106291"/>
                </a:lnTo>
                <a:lnTo>
                  <a:pt x="205136" y="117688"/>
                </a:lnTo>
                <a:lnTo>
                  <a:pt x="192638" y="130366"/>
                </a:lnTo>
                <a:lnTo>
                  <a:pt x="165626" y="155459"/>
                </a:lnTo>
                <a:lnTo>
                  <a:pt x="145155" y="175078"/>
                </a:lnTo>
                <a:lnTo>
                  <a:pt x="132330" y="185136"/>
                </a:lnTo>
                <a:lnTo>
                  <a:pt x="117430" y="195651"/>
                </a:lnTo>
                <a:lnTo>
                  <a:pt x="101146" y="206471"/>
                </a:lnTo>
                <a:lnTo>
                  <a:pt x="89021" y="214955"/>
                </a:lnTo>
                <a:lnTo>
                  <a:pt x="79667" y="221880"/>
                </a:lnTo>
                <a:lnTo>
                  <a:pt x="72161" y="227767"/>
                </a:lnTo>
                <a:lnTo>
                  <a:pt x="68427" y="230422"/>
                </a:lnTo>
                <a:lnTo>
                  <a:pt x="67208" y="230922"/>
                </a:lnTo>
                <a:lnTo>
                  <a:pt x="67665" y="229985"/>
                </a:lnTo>
                <a:lnTo>
                  <a:pt x="69240" y="229361"/>
                </a:lnTo>
                <a:lnTo>
                  <a:pt x="74376" y="228667"/>
                </a:lnTo>
                <a:lnTo>
                  <a:pt x="77524" y="227212"/>
                </a:lnTo>
                <a:lnTo>
                  <a:pt x="84408" y="222208"/>
                </a:lnTo>
                <a:lnTo>
                  <a:pt x="89292" y="219096"/>
                </a:lnTo>
                <a:lnTo>
                  <a:pt x="95088" y="215751"/>
                </a:lnTo>
                <a:lnTo>
                  <a:pt x="101492" y="212252"/>
                </a:lnTo>
                <a:lnTo>
                  <a:pt x="108301" y="209918"/>
                </a:lnTo>
                <a:lnTo>
                  <a:pt x="115381" y="208362"/>
                </a:lnTo>
                <a:lnTo>
                  <a:pt x="122640" y="207326"/>
                </a:lnTo>
                <a:lnTo>
                  <a:pt x="132560" y="205364"/>
                </a:lnTo>
                <a:lnTo>
                  <a:pt x="205589" y="189525"/>
                </a:lnTo>
                <a:lnTo>
                  <a:pt x="219609" y="188417"/>
                </a:lnTo>
                <a:lnTo>
                  <a:pt x="231496" y="188948"/>
                </a:lnTo>
                <a:lnTo>
                  <a:pt x="241960" y="190573"/>
                </a:lnTo>
                <a:lnTo>
                  <a:pt x="251477" y="191656"/>
                </a:lnTo>
                <a:lnTo>
                  <a:pt x="260361" y="192378"/>
                </a:lnTo>
                <a:lnTo>
                  <a:pt x="268824" y="192859"/>
                </a:lnTo>
                <a:lnTo>
                  <a:pt x="275736" y="194450"/>
                </a:lnTo>
                <a:lnTo>
                  <a:pt x="281613" y="196780"/>
                </a:lnTo>
                <a:lnTo>
                  <a:pt x="286802" y="199604"/>
                </a:lnTo>
                <a:lnTo>
                  <a:pt x="306240" y="209646"/>
                </a:lnTo>
                <a:lnTo>
                  <a:pt x="310840" y="213261"/>
                </a:lnTo>
                <a:lnTo>
                  <a:pt x="313907" y="216941"/>
                </a:lnTo>
                <a:lnTo>
                  <a:pt x="318583" y="224417"/>
                </a:lnTo>
                <a:lnTo>
                  <a:pt x="324895" y="231973"/>
                </a:lnTo>
                <a:lnTo>
                  <a:pt x="327087" y="235765"/>
                </a:lnTo>
                <a:lnTo>
                  <a:pt x="329521" y="243367"/>
                </a:lnTo>
                <a:lnTo>
                  <a:pt x="328901" y="248442"/>
                </a:lnTo>
                <a:lnTo>
                  <a:pt x="324825" y="260854"/>
                </a:lnTo>
                <a:lnTo>
                  <a:pt x="318779" y="274837"/>
                </a:lnTo>
                <a:lnTo>
                  <a:pt x="311860" y="289518"/>
                </a:lnTo>
                <a:lnTo>
                  <a:pt x="304551" y="304510"/>
                </a:lnTo>
                <a:lnTo>
                  <a:pt x="299553" y="310794"/>
                </a:lnTo>
                <a:lnTo>
                  <a:pt x="293683" y="316253"/>
                </a:lnTo>
                <a:lnTo>
                  <a:pt x="287228" y="321162"/>
                </a:lnTo>
                <a:lnTo>
                  <a:pt x="280386" y="326976"/>
                </a:lnTo>
                <a:lnTo>
                  <a:pt x="273284" y="333391"/>
                </a:lnTo>
                <a:lnTo>
                  <a:pt x="258620" y="347292"/>
                </a:lnTo>
                <a:lnTo>
                  <a:pt x="220919" y="384462"/>
                </a:lnTo>
                <a:lnTo>
                  <a:pt x="213319" y="390765"/>
                </a:lnTo>
                <a:lnTo>
                  <a:pt x="205712" y="396238"/>
                </a:lnTo>
                <a:lnTo>
                  <a:pt x="198102" y="401156"/>
                </a:lnTo>
                <a:lnTo>
                  <a:pt x="190488" y="405704"/>
                </a:lnTo>
                <a:lnTo>
                  <a:pt x="182871" y="410007"/>
                </a:lnTo>
                <a:lnTo>
                  <a:pt x="175254" y="414145"/>
                </a:lnTo>
                <a:lnTo>
                  <a:pt x="119065" y="442812"/>
                </a:lnTo>
                <a:lnTo>
                  <a:pt x="109857" y="447445"/>
                </a:lnTo>
                <a:lnTo>
                  <a:pt x="101178" y="450534"/>
                </a:lnTo>
                <a:lnTo>
                  <a:pt x="92851" y="452593"/>
                </a:lnTo>
                <a:lnTo>
                  <a:pt x="73373" y="455898"/>
                </a:lnTo>
                <a:lnTo>
                  <a:pt x="70505" y="454899"/>
                </a:lnTo>
                <a:lnTo>
                  <a:pt x="67323" y="452963"/>
                </a:lnTo>
                <a:lnTo>
                  <a:pt x="57150" y="4452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50"/>
          <p:cNvSpPr/>
          <p:nvPr/>
        </p:nvSpPr>
        <p:spPr>
          <a:xfrm>
            <a:off x="8117429" y="4139434"/>
            <a:ext cx="432212" cy="445431"/>
          </a:xfrm>
          <a:custGeom>
            <a:avLst/>
            <a:gdLst/>
            <a:ahLst/>
            <a:cxnLst/>
            <a:rect l="0" t="0" r="0" b="0"/>
            <a:pathLst>
              <a:path w="432212" h="445431">
                <a:moveTo>
                  <a:pt x="20730" y="89666"/>
                </a:moveTo>
                <a:lnTo>
                  <a:pt x="20730" y="101801"/>
                </a:lnTo>
                <a:lnTo>
                  <a:pt x="22001" y="111726"/>
                </a:lnTo>
                <a:lnTo>
                  <a:pt x="24118" y="124692"/>
                </a:lnTo>
                <a:lnTo>
                  <a:pt x="26798" y="139686"/>
                </a:lnTo>
                <a:lnTo>
                  <a:pt x="28586" y="152223"/>
                </a:lnTo>
                <a:lnTo>
                  <a:pt x="29777" y="163120"/>
                </a:lnTo>
                <a:lnTo>
                  <a:pt x="30572" y="172925"/>
                </a:lnTo>
                <a:lnTo>
                  <a:pt x="31101" y="183272"/>
                </a:lnTo>
                <a:lnTo>
                  <a:pt x="31689" y="204929"/>
                </a:lnTo>
                <a:lnTo>
                  <a:pt x="32021" y="232473"/>
                </a:lnTo>
                <a:lnTo>
                  <a:pt x="34608" y="255991"/>
                </a:lnTo>
                <a:lnTo>
                  <a:pt x="50236" y="377460"/>
                </a:lnTo>
                <a:lnTo>
                  <a:pt x="52894" y="402994"/>
                </a:lnTo>
                <a:lnTo>
                  <a:pt x="53603" y="411581"/>
                </a:lnTo>
                <a:lnTo>
                  <a:pt x="54075" y="418576"/>
                </a:lnTo>
                <a:lnTo>
                  <a:pt x="55660" y="425779"/>
                </a:lnTo>
                <a:lnTo>
                  <a:pt x="57988" y="433121"/>
                </a:lnTo>
                <a:lnTo>
                  <a:pt x="62689" y="444242"/>
                </a:lnTo>
                <a:lnTo>
                  <a:pt x="63943" y="445430"/>
                </a:lnTo>
                <a:lnTo>
                  <a:pt x="64779" y="444952"/>
                </a:lnTo>
                <a:lnTo>
                  <a:pt x="65335" y="443363"/>
                </a:lnTo>
                <a:lnTo>
                  <a:pt x="65955" y="438211"/>
                </a:lnTo>
                <a:lnTo>
                  <a:pt x="64850" y="435059"/>
                </a:lnTo>
                <a:lnTo>
                  <a:pt x="60236" y="428170"/>
                </a:lnTo>
                <a:lnTo>
                  <a:pt x="55958" y="419475"/>
                </a:lnTo>
                <a:lnTo>
                  <a:pt x="50565" y="407329"/>
                </a:lnTo>
                <a:lnTo>
                  <a:pt x="44430" y="392881"/>
                </a:lnTo>
                <a:lnTo>
                  <a:pt x="39070" y="378169"/>
                </a:lnTo>
                <a:lnTo>
                  <a:pt x="34227" y="363281"/>
                </a:lnTo>
                <a:lnTo>
                  <a:pt x="29728" y="348276"/>
                </a:lnTo>
                <a:lnTo>
                  <a:pt x="26729" y="335732"/>
                </a:lnTo>
                <a:lnTo>
                  <a:pt x="24730" y="324830"/>
                </a:lnTo>
                <a:lnTo>
                  <a:pt x="15453" y="258744"/>
                </a:lnTo>
                <a:lnTo>
                  <a:pt x="5055" y="191833"/>
                </a:lnTo>
                <a:lnTo>
                  <a:pt x="2660" y="171747"/>
                </a:lnTo>
                <a:lnTo>
                  <a:pt x="1064" y="153276"/>
                </a:lnTo>
                <a:lnTo>
                  <a:pt x="0" y="135883"/>
                </a:lnTo>
                <a:lnTo>
                  <a:pt x="559" y="121747"/>
                </a:lnTo>
                <a:lnTo>
                  <a:pt x="2204" y="109783"/>
                </a:lnTo>
                <a:lnTo>
                  <a:pt x="4569" y="99267"/>
                </a:lnTo>
                <a:lnTo>
                  <a:pt x="7416" y="90987"/>
                </a:lnTo>
                <a:lnTo>
                  <a:pt x="13966" y="78400"/>
                </a:lnTo>
                <a:lnTo>
                  <a:pt x="21111" y="68572"/>
                </a:lnTo>
                <a:lnTo>
                  <a:pt x="32273" y="55899"/>
                </a:lnTo>
                <a:lnTo>
                  <a:pt x="36046" y="51914"/>
                </a:lnTo>
                <a:lnTo>
                  <a:pt x="47011" y="44100"/>
                </a:lnTo>
                <a:lnTo>
                  <a:pt x="53490" y="40239"/>
                </a:lnTo>
                <a:lnTo>
                  <a:pt x="60350" y="37664"/>
                </a:lnTo>
                <a:lnTo>
                  <a:pt x="67464" y="35948"/>
                </a:lnTo>
                <a:lnTo>
                  <a:pt x="74746" y="34804"/>
                </a:lnTo>
                <a:lnTo>
                  <a:pt x="82141" y="32771"/>
                </a:lnTo>
                <a:lnTo>
                  <a:pt x="89611" y="30146"/>
                </a:lnTo>
                <a:lnTo>
                  <a:pt x="97131" y="27126"/>
                </a:lnTo>
                <a:lnTo>
                  <a:pt x="112304" y="23842"/>
                </a:lnTo>
                <a:lnTo>
                  <a:pt x="132579" y="20383"/>
                </a:lnTo>
                <a:lnTo>
                  <a:pt x="156256" y="16808"/>
                </a:lnTo>
                <a:lnTo>
                  <a:pt x="175851" y="14423"/>
                </a:lnTo>
                <a:lnTo>
                  <a:pt x="192724" y="12834"/>
                </a:lnTo>
                <a:lnTo>
                  <a:pt x="207783" y="11775"/>
                </a:lnTo>
                <a:lnTo>
                  <a:pt x="220362" y="9798"/>
                </a:lnTo>
                <a:lnTo>
                  <a:pt x="231288" y="7210"/>
                </a:lnTo>
                <a:lnTo>
                  <a:pt x="241112" y="4216"/>
                </a:lnTo>
                <a:lnTo>
                  <a:pt x="251471" y="2219"/>
                </a:lnTo>
                <a:lnTo>
                  <a:pt x="262188" y="888"/>
                </a:lnTo>
                <a:lnTo>
                  <a:pt x="273142" y="0"/>
                </a:lnTo>
                <a:lnTo>
                  <a:pt x="290605" y="679"/>
                </a:lnTo>
                <a:lnTo>
                  <a:pt x="312407" y="2401"/>
                </a:lnTo>
                <a:lnTo>
                  <a:pt x="337102" y="4819"/>
                </a:lnTo>
                <a:lnTo>
                  <a:pt x="357375" y="7702"/>
                </a:lnTo>
                <a:lnTo>
                  <a:pt x="374699" y="10893"/>
                </a:lnTo>
                <a:lnTo>
                  <a:pt x="390061" y="14290"/>
                </a:lnTo>
                <a:lnTo>
                  <a:pt x="401570" y="16555"/>
                </a:lnTo>
                <a:lnTo>
                  <a:pt x="410514" y="18065"/>
                </a:lnTo>
                <a:lnTo>
                  <a:pt x="432211" y="210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51"/>
          <p:cNvSpPr/>
          <p:nvPr/>
        </p:nvSpPr>
        <p:spPr>
          <a:xfrm>
            <a:off x="8092440" y="4354829"/>
            <a:ext cx="400051" cy="57151"/>
          </a:xfrm>
          <a:custGeom>
            <a:avLst/>
            <a:gdLst/>
            <a:ahLst/>
            <a:cxnLst/>
            <a:rect l="0" t="0" r="0" b="0"/>
            <a:pathLst>
              <a:path w="400051" h="57151">
                <a:moveTo>
                  <a:pt x="0" y="57150"/>
                </a:moveTo>
                <a:lnTo>
                  <a:pt x="12135" y="51083"/>
                </a:lnTo>
                <a:lnTo>
                  <a:pt x="16980" y="49295"/>
                </a:lnTo>
                <a:lnTo>
                  <a:pt x="21480" y="48103"/>
                </a:lnTo>
                <a:lnTo>
                  <a:pt x="25750" y="47309"/>
                </a:lnTo>
                <a:lnTo>
                  <a:pt x="31136" y="45510"/>
                </a:lnTo>
                <a:lnTo>
                  <a:pt x="37268" y="43040"/>
                </a:lnTo>
                <a:lnTo>
                  <a:pt x="43895" y="40123"/>
                </a:lnTo>
                <a:lnTo>
                  <a:pt x="49583" y="38179"/>
                </a:lnTo>
                <a:lnTo>
                  <a:pt x="54645" y="36883"/>
                </a:lnTo>
                <a:lnTo>
                  <a:pt x="64927" y="35442"/>
                </a:lnTo>
                <a:lnTo>
                  <a:pt x="71224" y="35058"/>
                </a:lnTo>
                <a:lnTo>
                  <a:pt x="77962" y="34803"/>
                </a:lnTo>
                <a:lnTo>
                  <a:pt x="88805" y="33362"/>
                </a:lnTo>
                <a:lnTo>
                  <a:pt x="102383" y="31131"/>
                </a:lnTo>
                <a:lnTo>
                  <a:pt x="117785" y="28375"/>
                </a:lnTo>
                <a:lnTo>
                  <a:pt x="131864" y="26536"/>
                </a:lnTo>
                <a:lnTo>
                  <a:pt x="145059" y="25311"/>
                </a:lnTo>
                <a:lnTo>
                  <a:pt x="157665" y="24494"/>
                </a:lnTo>
                <a:lnTo>
                  <a:pt x="177500" y="21410"/>
                </a:lnTo>
                <a:lnTo>
                  <a:pt x="202153" y="16813"/>
                </a:lnTo>
                <a:lnTo>
                  <a:pt x="230018" y="11209"/>
                </a:lnTo>
                <a:lnTo>
                  <a:pt x="251135" y="7473"/>
                </a:lnTo>
                <a:lnTo>
                  <a:pt x="267753" y="4982"/>
                </a:lnTo>
                <a:lnTo>
                  <a:pt x="281372" y="3322"/>
                </a:lnTo>
                <a:lnTo>
                  <a:pt x="294262" y="2215"/>
                </a:lnTo>
                <a:lnTo>
                  <a:pt x="306665" y="1477"/>
                </a:lnTo>
                <a:lnTo>
                  <a:pt x="318742" y="984"/>
                </a:lnTo>
                <a:lnTo>
                  <a:pt x="349096" y="438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52"/>
          <p:cNvSpPr/>
          <p:nvPr/>
        </p:nvSpPr>
        <p:spPr>
          <a:xfrm>
            <a:off x="7623809" y="3990825"/>
            <a:ext cx="845821" cy="89685"/>
          </a:xfrm>
          <a:custGeom>
            <a:avLst/>
            <a:gdLst/>
            <a:ahLst/>
            <a:cxnLst/>
            <a:rect l="0" t="0" r="0" b="0"/>
            <a:pathLst>
              <a:path w="845821" h="89685">
                <a:moveTo>
                  <a:pt x="0" y="89684"/>
                </a:moveTo>
                <a:lnTo>
                  <a:pt x="18204" y="83617"/>
                </a:lnTo>
                <a:lnTo>
                  <a:pt x="26106" y="81829"/>
                </a:lnTo>
                <a:lnTo>
                  <a:pt x="49363" y="79314"/>
                </a:lnTo>
                <a:lnTo>
                  <a:pt x="64696" y="78725"/>
                </a:lnTo>
                <a:lnTo>
                  <a:pt x="77420" y="77298"/>
                </a:lnTo>
                <a:lnTo>
                  <a:pt x="228730" y="56319"/>
                </a:lnTo>
                <a:lnTo>
                  <a:pt x="264246" y="52201"/>
                </a:lnTo>
                <a:lnTo>
                  <a:pt x="293004" y="49455"/>
                </a:lnTo>
                <a:lnTo>
                  <a:pt x="317257" y="47625"/>
                </a:lnTo>
                <a:lnTo>
                  <a:pt x="344854" y="43865"/>
                </a:lnTo>
                <a:lnTo>
                  <a:pt x="374683" y="38818"/>
                </a:lnTo>
                <a:lnTo>
                  <a:pt x="405999" y="32913"/>
                </a:lnTo>
                <a:lnTo>
                  <a:pt x="433227" y="28977"/>
                </a:lnTo>
                <a:lnTo>
                  <a:pt x="457727" y="26353"/>
                </a:lnTo>
                <a:lnTo>
                  <a:pt x="480412" y="24603"/>
                </a:lnTo>
                <a:lnTo>
                  <a:pt x="500615" y="22167"/>
                </a:lnTo>
                <a:lnTo>
                  <a:pt x="519163" y="19273"/>
                </a:lnTo>
                <a:lnTo>
                  <a:pt x="536609" y="16073"/>
                </a:lnTo>
                <a:lnTo>
                  <a:pt x="553319" y="13941"/>
                </a:lnTo>
                <a:lnTo>
                  <a:pt x="569540" y="12518"/>
                </a:lnTo>
                <a:lnTo>
                  <a:pt x="777957" y="0"/>
                </a:lnTo>
                <a:lnTo>
                  <a:pt x="803382" y="2411"/>
                </a:lnTo>
                <a:lnTo>
                  <a:pt x="813718" y="4833"/>
                </a:lnTo>
                <a:lnTo>
                  <a:pt x="828589" y="7523"/>
                </a:lnTo>
                <a:lnTo>
                  <a:pt x="845820" y="96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53"/>
          <p:cNvSpPr/>
          <p:nvPr/>
        </p:nvSpPr>
        <p:spPr>
          <a:xfrm>
            <a:off x="5497829" y="3691889"/>
            <a:ext cx="708661" cy="605791"/>
          </a:xfrm>
          <a:custGeom>
            <a:avLst/>
            <a:gdLst/>
            <a:ahLst/>
            <a:cxnLst/>
            <a:rect l="0" t="0" r="0" b="0"/>
            <a:pathLst>
              <a:path w="708661" h="605791">
                <a:moveTo>
                  <a:pt x="0" y="605790"/>
                </a:moveTo>
                <a:lnTo>
                  <a:pt x="25751" y="605790"/>
                </a:lnTo>
                <a:lnTo>
                  <a:pt x="37268" y="602404"/>
                </a:lnTo>
                <a:lnTo>
                  <a:pt x="49584" y="597935"/>
                </a:lnTo>
                <a:lnTo>
                  <a:pt x="71225" y="591680"/>
                </a:lnTo>
                <a:lnTo>
                  <a:pt x="77963" y="588763"/>
                </a:lnTo>
                <a:lnTo>
                  <a:pt x="99583" y="572523"/>
                </a:lnTo>
                <a:lnTo>
                  <a:pt x="110839" y="564562"/>
                </a:lnTo>
                <a:lnTo>
                  <a:pt x="124693" y="555445"/>
                </a:lnTo>
                <a:lnTo>
                  <a:pt x="140279" y="545557"/>
                </a:lnTo>
                <a:lnTo>
                  <a:pt x="155749" y="536425"/>
                </a:lnTo>
                <a:lnTo>
                  <a:pt x="171143" y="527797"/>
                </a:lnTo>
                <a:lnTo>
                  <a:pt x="186486" y="519505"/>
                </a:lnTo>
                <a:lnTo>
                  <a:pt x="206920" y="506905"/>
                </a:lnTo>
                <a:lnTo>
                  <a:pt x="222774" y="495801"/>
                </a:lnTo>
                <a:lnTo>
                  <a:pt x="242521" y="482400"/>
                </a:lnTo>
                <a:lnTo>
                  <a:pt x="260611" y="471363"/>
                </a:lnTo>
                <a:lnTo>
                  <a:pt x="280927" y="458415"/>
                </a:lnTo>
                <a:lnTo>
                  <a:pt x="295235" y="447850"/>
                </a:lnTo>
                <a:lnTo>
                  <a:pt x="311124" y="435727"/>
                </a:lnTo>
                <a:lnTo>
                  <a:pt x="324256" y="426375"/>
                </a:lnTo>
                <a:lnTo>
                  <a:pt x="345621" y="412597"/>
                </a:lnTo>
                <a:lnTo>
                  <a:pt x="363583" y="402240"/>
                </a:lnTo>
                <a:lnTo>
                  <a:pt x="384589" y="389269"/>
                </a:lnTo>
                <a:lnTo>
                  <a:pt x="405630" y="373996"/>
                </a:lnTo>
                <a:lnTo>
                  <a:pt x="422850" y="360531"/>
                </a:lnTo>
                <a:lnTo>
                  <a:pt x="434737" y="346080"/>
                </a:lnTo>
                <a:lnTo>
                  <a:pt x="447640" y="334577"/>
                </a:lnTo>
                <a:lnTo>
                  <a:pt x="465798" y="320961"/>
                </a:lnTo>
                <a:lnTo>
                  <a:pt x="483312" y="304982"/>
                </a:lnTo>
                <a:lnTo>
                  <a:pt x="528658" y="259979"/>
                </a:lnTo>
                <a:lnTo>
                  <a:pt x="543146" y="242123"/>
                </a:lnTo>
                <a:lnTo>
                  <a:pt x="553818" y="226991"/>
                </a:lnTo>
                <a:lnTo>
                  <a:pt x="568237" y="210061"/>
                </a:lnTo>
                <a:lnTo>
                  <a:pt x="581056" y="196654"/>
                </a:lnTo>
                <a:lnTo>
                  <a:pt x="588448" y="185615"/>
                </a:lnTo>
                <a:lnTo>
                  <a:pt x="593003" y="176476"/>
                </a:lnTo>
                <a:lnTo>
                  <a:pt x="603977" y="162921"/>
                </a:lnTo>
                <a:lnTo>
                  <a:pt x="615991" y="150303"/>
                </a:lnTo>
                <a:lnTo>
                  <a:pt x="626411" y="136228"/>
                </a:lnTo>
                <a:lnTo>
                  <a:pt x="639417" y="117411"/>
                </a:lnTo>
                <a:lnTo>
                  <a:pt x="643448" y="112564"/>
                </a:lnTo>
                <a:lnTo>
                  <a:pt x="647928" y="103792"/>
                </a:lnTo>
                <a:lnTo>
                  <a:pt x="653836" y="88327"/>
                </a:lnTo>
                <a:lnTo>
                  <a:pt x="660164" y="76087"/>
                </a:lnTo>
                <a:lnTo>
                  <a:pt x="693424" y="28440"/>
                </a:lnTo>
                <a:lnTo>
                  <a:pt x="695539" y="21954"/>
                </a:lnTo>
                <a:lnTo>
                  <a:pt x="696103" y="18446"/>
                </a:lnTo>
                <a:lnTo>
                  <a:pt x="697749" y="16107"/>
                </a:lnTo>
                <a:lnTo>
                  <a:pt x="700116" y="14549"/>
                </a:lnTo>
                <a:lnTo>
                  <a:pt x="7086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54"/>
          <p:cNvSpPr/>
          <p:nvPr/>
        </p:nvSpPr>
        <p:spPr>
          <a:xfrm>
            <a:off x="5520690" y="3749039"/>
            <a:ext cx="765811" cy="651512"/>
          </a:xfrm>
          <a:custGeom>
            <a:avLst/>
            <a:gdLst/>
            <a:ahLst/>
            <a:cxnLst/>
            <a:rect l="0" t="0" r="0" b="0"/>
            <a:pathLst>
              <a:path w="765811" h="651512">
                <a:moveTo>
                  <a:pt x="0" y="651511"/>
                </a:moveTo>
                <a:lnTo>
                  <a:pt x="12135" y="651511"/>
                </a:lnTo>
                <a:lnTo>
                  <a:pt x="16980" y="650240"/>
                </a:lnTo>
                <a:lnTo>
                  <a:pt x="29866" y="643655"/>
                </a:lnTo>
                <a:lnTo>
                  <a:pt x="37827" y="641669"/>
                </a:lnTo>
                <a:lnTo>
                  <a:pt x="61141" y="639124"/>
                </a:lnTo>
                <a:lnTo>
                  <a:pt x="81475" y="628508"/>
                </a:lnTo>
                <a:lnTo>
                  <a:pt x="226596" y="554774"/>
                </a:lnTo>
                <a:lnTo>
                  <a:pt x="274276" y="528506"/>
                </a:lnTo>
                <a:lnTo>
                  <a:pt x="295880" y="514898"/>
                </a:lnTo>
                <a:lnTo>
                  <a:pt x="316633" y="500746"/>
                </a:lnTo>
                <a:lnTo>
                  <a:pt x="354085" y="474014"/>
                </a:lnTo>
                <a:lnTo>
                  <a:pt x="383431" y="453666"/>
                </a:lnTo>
                <a:lnTo>
                  <a:pt x="402401" y="439543"/>
                </a:lnTo>
                <a:lnTo>
                  <a:pt x="418874" y="426493"/>
                </a:lnTo>
                <a:lnTo>
                  <a:pt x="443130" y="407992"/>
                </a:lnTo>
                <a:lnTo>
                  <a:pt x="460683" y="390457"/>
                </a:lnTo>
                <a:lnTo>
                  <a:pt x="473987" y="375466"/>
                </a:lnTo>
                <a:lnTo>
                  <a:pt x="499839" y="355495"/>
                </a:lnTo>
                <a:lnTo>
                  <a:pt x="517551" y="339321"/>
                </a:lnTo>
                <a:lnTo>
                  <a:pt x="535477" y="321660"/>
                </a:lnTo>
                <a:lnTo>
                  <a:pt x="546176" y="307637"/>
                </a:lnTo>
                <a:lnTo>
                  <a:pt x="557704" y="291668"/>
                </a:lnTo>
                <a:lnTo>
                  <a:pt x="575528" y="271870"/>
                </a:lnTo>
                <a:lnTo>
                  <a:pt x="592763" y="253758"/>
                </a:lnTo>
                <a:lnTo>
                  <a:pt x="618456" y="227502"/>
                </a:lnTo>
                <a:lnTo>
                  <a:pt x="631698" y="208096"/>
                </a:lnTo>
                <a:lnTo>
                  <a:pt x="635761" y="203501"/>
                </a:lnTo>
                <a:lnTo>
                  <a:pt x="639740" y="200437"/>
                </a:lnTo>
                <a:lnTo>
                  <a:pt x="647549" y="195764"/>
                </a:lnTo>
                <a:lnTo>
                  <a:pt x="666730" y="178760"/>
                </a:lnTo>
                <a:lnTo>
                  <a:pt x="678174" y="161481"/>
                </a:lnTo>
                <a:lnTo>
                  <a:pt x="689184" y="144159"/>
                </a:lnTo>
                <a:lnTo>
                  <a:pt x="701274" y="127571"/>
                </a:lnTo>
                <a:lnTo>
                  <a:pt x="706276" y="123147"/>
                </a:lnTo>
                <a:lnTo>
                  <a:pt x="710880" y="120198"/>
                </a:lnTo>
                <a:lnTo>
                  <a:pt x="713950" y="116963"/>
                </a:lnTo>
                <a:lnTo>
                  <a:pt x="715996" y="113535"/>
                </a:lnTo>
                <a:lnTo>
                  <a:pt x="717361" y="109980"/>
                </a:lnTo>
                <a:lnTo>
                  <a:pt x="722263" y="102644"/>
                </a:lnTo>
                <a:lnTo>
                  <a:pt x="737481" y="85651"/>
                </a:lnTo>
                <a:lnTo>
                  <a:pt x="746869" y="74897"/>
                </a:lnTo>
                <a:lnTo>
                  <a:pt x="753391" y="59738"/>
                </a:lnTo>
                <a:lnTo>
                  <a:pt x="762040" y="48536"/>
                </a:lnTo>
                <a:lnTo>
                  <a:pt x="765313" y="36417"/>
                </a:lnTo>
                <a:lnTo>
                  <a:pt x="765797" y="17319"/>
                </a:lnTo>
                <a:lnTo>
                  <a:pt x="7658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55"/>
          <p:cNvSpPr/>
          <p:nvPr/>
        </p:nvSpPr>
        <p:spPr>
          <a:xfrm>
            <a:off x="5543550" y="3193907"/>
            <a:ext cx="640080" cy="520844"/>
          </a:xfrm>
          <a:custGeom>
            <a:avLst/>
            <a:gdLst/>
            <a:ahLst/>
            <a:cxnLst/>
            <a:rect l="0" t="0" r="0" b="0"/>
            <a:pathLst>
              <a:path w="640080" h="520844">
                <a:moveTo>
                  <a:pt x="0" y="17922"/>
                </a:moveTo>
                <a:lnTo>
                  <a:pt x="16980" y="10067"/>
                </a:lnTo>
                <a:lnTo>
                  <a:pt x="29866" y="7552"/>
                </a:lnTo>
                <a:lnTo>
                  <a:pt x="44268" y="5536"/>
                </a:lnTo>
                <a:lnTo>
                  <a:pt x="61585" y="564"/>
                </a:lnTo>
                <a:lnTo>
                  <a:pt x="75346" y="0"/>
                </a:lnTo>
                <a:lnTo>
                  <a:pt x="92141" y="894"/>
                </a:lnTo>
                <a:lnTo>
                  <a:pt x="110957" y="2760"/>
                </a:lnTo>
                <a:lnTo>
                  <a:pt x="129851" y="4004"/>
                </a:lnTo>
                <a:lnTo>
                  <a:pt x="148797" y="4834"/>
                </a:lnTo>
                <a:lnTo>
                  <a:pt x="200560" y="6165"/>
                </a:lnTo>
                <a:lnTo>
                  <a:pt x="216561" y="9734"/>
                </a:lnTo>
                <a:lnTo>
                  <a:pt x="236463" y="15496"/>
                </a:lnTo>
                <a:lnTo>
                  <a:pt x="253789" y="17203"/>
                </a:lnTo>
                <a:lnTo>
                  <a:pt x="260633" y="17443"/>
                </a:lnTo>
                <a:lnTo>
                  <a:pt x="275010" y="21096"/>
                </a:lnTo>
                <a:lnTo>
                  <a:pt x="292406" y="28223"/>
                </a:lnTo>
                <a:lnTo>
                  <a:pt x="317072" y="39857"/>
                </a:lnTo>
                <a:lnTo>
                  <a:pt x="359518" y="60687"/>
                </a:lnTo>
                <a:lnTo>
                  <a:pt x="379072" y="72066"/>
                </a:lnTo>
                <a:lnTo>
                  <a:pt x="393267" y="81356"/>
                </a:lnTo>
                <a:lnTo>
                  <a:pt x="408042" y="89718"/>
                </a:lnTo>
                <a:lnTo>
                  <a:pt x="424572" y="101567"/>
                </a:lnTo>
                <a:lnTo>
                  <a:pt x="440158" y="112671"/>
                </a:lnTo>
                <a:lnTo>
                  <a:pt x="449648" y="119188"/>
                </a:lnTo>
                <a:lnTo>
                  <a:pt x="461055" y="129883"/>
                </a:lnTo>
                <a:lnTo>
                  <a:pt x="473740" y="143363"/>
                </a:lnTo>
                <a:lnTo>
                  <a:pt x="487277" y="158699"/>
                </a:lnTo>
                <a:lnTo>
                  <a:pt x="498841" y="170194"/>
                </a:lnTo>
                <a:lnTo>
                  <a:pt x="518463" y="186352"/>
                </a:lnTo>
                <a:lnTo>
                  <a:pt x="528878" y="197766"/>
                </a:lnTo>
                <a:lnTo>
                  <a:pt x="538128" y="211333"/>
                </a:lnTo>
                <a:lnTo>
                  <a:pt x="546508" y="221993"/>
                </a:lnTo>
                <a:lnTo>
                  <a:pt x="558699" y="239430"/>
                </a:lnTo>
                <a:lnTo>
                  <a:pt x="564236" y="248144"/>
                </a:lnTo>
                <a:lnTo>
                  <a:pt x="569197" y="256494"/>
                </a:lnTo>
                <a:lnTo>
                  <a:pt x="576826" y="271274"/>
                </a:lnTo>
                <a:lnTo>
                  <a:pt x="582391" y="286735"/>
                </a:lnTo>
                <a:lnTo>
                  <a:pt x="590249" y="299360"/>
                </a:lnTo>
                <a:lnTo>
                  <a:pt x="592532" y="307259"/>
                </a:lnTo>
                <a:lnTo>
                  <a:pt x="593547" y="318390"/>
                </a:lnTo>
                <a:lnTo>
                  <a:pt x="593818" y="324914"/>
                </a:lnTo>
                <a:lnTo>
                  <a:pt x="595269" y="330533"/>
                </a:lnTo>
                <a:lnTo>
                  <a:pt x="602108" y="344510"/>
                </a:lnTo>
                <a:lnTo>
                  <a:pt x="608449" y="367384"/>
                </a:lnTo>
                <a:lnTo>
                  <a:pt x="611373" y="376627"/>
                </a:lnTo>
                <a:lnTo>
                  <a:pt x="614591" y="385328"/>
                </a:lnTo>
                <a:lnTo>
                  <a:pt x="618008" y="393670"/>
                </a:lnTo>
                <a:lnTo>
                  <a:pt x="623920" y="408441"/>
                </a:lnTo>
                <a:lnTo>
                  <a:pt x="626547" y="419240"/>
                </a:lnTo>
                <a:lnTo>
                  <a:pt x="627715" y="431659"/>
                </a:lnTo>
                <a:lnTo>
                  <a:pt x="628234" y="444375"/>
                </a:lnTo>
                <a:lnTo>
                  <a:pt x="628527" y="458674"/>
                </a:lnTo>
                <a:lnTo>
                  <a:pt x="628648" y="495711"/>
                </a:lnTo>
                <a:lnTo>
                  <a:pt x="632036" y="500360"/>
                </a:lnTo>
                <a:lnTo>
                  <a:pt x="634717" y="503377"/>
                </a:lnTo>
                <a:lnTo>
                  <a:pt x="636505" y="506659"/>
                </a:lnTo>
                <a:lnTo>
                  <a:pt x="640079" y="5208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56"/>
          <p:cNvSpPr/>
          <p:nvPr/>
        </p:nvSpPr>
        <p:spPr>
          <a:xfrm>
            <a:off x="5509259" y="3131866"/>
            <a:ext cx="777242" cy="582885"/>
          </a:xfrm>
          <a:custGeom>
            <a:avLst/>
            <a:gdLst/>
            <a:ahLst/>
            <a:cxnLst/>
            <a:rect l="0" t="0" r="0" b="0"/>
            <a:pathLst>
              <a:path w="777242" h="582885">
                <a:moveTo>
                  <a:pt x="0" y="34243"/>
                </a:moveTo>
                <a:lnTo>
                  <a:pt x="16981" y="25118"/>
                </a:lnTo>
                <a:lnTo>
                  <a:pt x="25751" y="18335"/>
                </a:lnTo>
                <a:lnTo>
                  <a:pt x="31137" y="16018"/>
                </a:lnTo>
                <a:lnTo>
                  <a:pt x="49584" y="11487"/>
                </a:lnTo>
                <a:lnTo>
                  <a:pt x="64928" y="3935"/>
                </a:lnTo>
                <a:lnTo>
                  <a:pt x="88838" y="740"/>
                </a:lnTo>
                <a:lnTo>
                  <a:pt x="112235" y="109"/>
                </a:lnTo>
                <a:lnTo>
                  <a:pt x="164206" y="0"/>
                </a:lnTo>
                <a:lnTo>
                  <a:pt x="183131" y="1254"/>
                </a:lnTo>
                <a:lnTo>
                  <a:pt x="200828" y="3361"/>
                </a:lnTo>
                <a:lnTo>
                  <a:pt x="217705" y="6035"/>
                </a:lnTo>
                <a:lnTo>
                  <a:pt x="253391" y="12393"/>
                </a:lnTo>
                <a:lnTo>
                  <a:pt x="271798" y="15866"/>
                </a:lnTo>
                <a:lnTo>
                  <a:pt x="305796" y="23113"/>
                </a:lnTo>
                <a:lnTo>
                  <a:pt x="369014" y="38112"/>
                </a:lnTo>
                <a:lnTo>
                  <a:pt x="393030" y="45700"/>
                </a:lnTo>
                <a:lnTo>
                  <a:pt x="412171" y="53305"/>
                </a:lnTo>
                <a:lnTo>
                  <a:pt x="435956" y="64727"/>
                </a:lnTo>
                <a:lnTo>
                  <a:pt x="459401" y="79964"/>
                </a:lnTo>
                <a:lnTo>
                  <a:pt x="480713" y="91394"/>
                </a:lnTo>
                <a:lnTo>
                  <a:pt x="499728" y="102823"/>
                </a:lnTo>
                <a:lnTo>
                  <a:pt x="541801" y="136267"/>
                </a:lnTo>
                <a:lnTo>
                  <a:pt x="556780" y="150519"/>
                </a:lnTo>
                <a:lnTo>
                  <a:pt x="571847" y="166370"/>
                </a:lnTo>
                <a:lnTo>
                  <a:pt x="586972" y="183288"/>
                </a:lnTo>
                <a:lnTo>
                  <a:pt x="617323" y="219019"/>
                </a:lnTo>
                <a:lnTo>
                  <a:pt x="632529" y="237437"/>
                </a:lnTo>
                <a:lnTo>
                  <a:pt x="643936" y="252256"/>
                </a:lnTo>
                <a:lnTo>
                  <a:pt x="652811" y="264675"/>
                </a:lnTo>
                <a:lnTo>
                  <a:pt x="659997" y="275495"/>
                </a:lnTo>
                <a:lnTo>
                  <a:pt x="671369" y="290903"/>
                </a:lnTo>
                <a:lnTo>
                  <a:pt x="683197" y="305794"/>
                </a:lnTo>
                <a:lnTo>
                  <a:pt x="701153" y="329346"/>
                </a:lnTo>
                <a:lnTo>
                  <a:pt x="715061" y="346587"/>
                </a:lnTo>
                <a:lnTo>
                  <a:pt x="724205" y="358483"/>
                </a:lnTo>
                <a:lnTo>
                  <a:pt x="731893" y="376130"/>
                </a:lnTo>
                <a:lnTo>
                  <a:pt x="747858" y="409299"/>
                </a:lnTo>
                <a:lnTo>
                  <a:pt x="756986" y="427841"/>
                </a:lnTo>
                <a:lnTo>
                  <a:pt x="761888" y="441163"/>
                </a:lnTo>
                <a:lnTo>
                  <a:pt x="763196" y="446493"/>
                </a:lnTo>
                <a:lnTo>
                  <a:pt x="768035" y="455802"/>
                </a:lnTo>
                <a:lnTo>
                  <a:pt x="771103" y="460063"/>
                </a:lnTo>
                <a:lnTo>
                  <a:pt x="774513" y="474956"/>
                </a:lnTo>
                <a:lnTo>
                  <a:pt x="775422" y="484262"/>
                </a:lnTo>
                <a:lnTo>
                  <a:pt x="776029" y="498086"/>
                </a:lnTo>
                <a:lnTo>
                  <a:pt x="777001" y="558090"/>
                </a:lnTo>
                <a:lnTo>
                  <a:pt x="777241" y="5828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57"/>
          <p:cNvSpPr/>
          <p:nvPr/>
        </p:nvSpPr>
        <p:spPr>
          <a:xfrm>
            <a:off x="6140072" y="5087938"/>
            <a:ext cx="260729" cy="295592"/>
          </a:xfrm>
          <a:custGeom>
            <a:avLst/>
            <a:gdLst/>
            <a:ahLst/>
            <a:cxnLst/>
            <a:rect l="0" t="0" r="0" b="0"/>
            <a:pathLst>
              <a:path w="260729" h="295592">
                <a:moveTo>
                  <a:pt x="215007" y="9841"/>
                </a:moveTo>
                <a:lnTo>
                  <a:pt x="215007" y="0"/>
                </a:lnTo>
                <a:lnTo>
                  <a:pt x="213738" y="740"/>
                </a:lnTo>
                <a:lnTo>
                  <a:pt x="205882" y="7850"/>
                </a:lnTo>
                <a:lnTo>
                  <a:pt x="184395" y="29051"/>
                </a:lnTo>
                <a:lnTo>
                  <a:pt x="142616" y="70803"/>
                </a:lnTo>
                <a:lnTo>
                  <a:pt x="138807" y="75883"/>
                </a:lnTo>
                <a:lnTo>
                  <a:pt x="134997" y="81809"/>
                </a:lnTo>
                <a:lnTo>
                  <a:pt x="131187" y="88300"/>
                </a:lnTo>
                <a:lnTo>
                  <a:pt x="127377" y="93897"/>
                </a:lnTo>
                <a:lnTo>
                  <a:pt x="123567" y="98899"/>
                </a:lnTo>
                <a:lnTo>
                  <a:pt x="119758" y="103503"/>
                </a:lnTo>
                <a:lnTo>
                  <a:pt x="96192" y="134254"/>
                </a:lnTo>
                <a:lnTo>
                  <a:pt x="84997" y="147393"/>
                </a:lnTo>
                <a:lnTo>
                  <a:pt x="72454" y="161233"/>
                </a:lnTo>
                <a:lnTo>
                  <a:pt x="59012" y="175539"/>
                </a:lnTo>
                <a:lnTo>
                  <a:pt x="48780" y="185076"/>
                </a:lnTo>
                <a:lnTo>
                  <a:pt x="40689" y="191435"/>
                </a:lnTo>
                <a:lnTo>
                  <a:pt x="34026" y="195674"/>
                </a:lnTo>
                <a:lnTo>
                  <a:pt x="29582" y="199769"/>
                </a:lnTo>
                <a:lnTo>
                  <a:pt x="26621" y="203770"/>
                </a:lnTo>
                <a:lnTo>
                  <a:pt x="24647" y="207707"/>
                </a:lnTo>
                <a:lnTo>
                  <a:pt x="22060" y="210332"/>
                </a:lnTo>
                <a:lnTo>
                  <a:pt x="19066" y="212082"/>
                </a:lnTo>
                <a:lnTo>
                  <a:pt x="15800" y="213248"/>
                </a:lnTo>
                <a:lnTo>
                  <a:pt x="12352" y="216566"/>
                </a:lnTo>
                <a:lnTo>
                  <a:pt x="8784" y="221318"/>
                </a:lnTo>
                <a:lnTo>
                  <a:pt x="0" y="235059"/>
                </a:lnTo>
                <a:lnTo>
                  <a:pt x="549" y="237456"/>
                </a:lnTo>
                <a:lnTo>
                  <a:pt x="4546" y="243507"/>
                </a:lnTo>
                <a:lnTo>
                  <a:pt x="7169" y="250429"/>
                </a:lnTo>
                <a:lnTo>
                  <a:pt x="7869" y="254053"/>
                </a:lnTo>
                <a:lnTo>
                  <a:pt x="10875" y="256469"/>
                </a:lnTo>
                <a:lnTo>
                  <a:pt x="15419" y="258080"/>
                </a:lnTo>
                <a:lnTo>
                  <a:pt x="20988" y="259154"/>
                </a:lnTo>
                <a:lnTo>
                  <a:pt x="27241" y="261140"/>
                </a:lnTo>
                <a:lnTo>
                  <a:pt x="33950" y="263734"/>
                </a:lnTo>
                <a:lnTo>
                  <a:pt x="40962" y="266733"/>
                </a:lnTo>
                <a:lnTo>
                  <a:pt x="48177" y="268732"/>
                </a:lnTo>
                <a:lnTo>
                  <a:pt x="55527" y="270065"/>
                </a:lnTo>
                <a:lnTo>
                  <a:pt x="62967" y="270954"/>
                </a:lnTo>
                <a:lnTo>
                  <a:pt x="69197" y="271546"/>
                </a:lnTo>
                <a:lnTo>
                  <a:pt x="74621" y="271942"/>
                </a:lnTo>
                <a:lnTo>
                  <a:pt x="79506" y="272204"/>
                </a:lnTo>
                <a:lnTo>
                  <a:pt x="89114" y="271110"/>
                </a:lnTo>
                <a:lnTo>
                  <a:pt x="101868" y="269110"/>
                </a:lnTo>
                <a:lnTo>
                  <a:pt x="116722" y="266508"/>
                </a:lnTo>
                <a:lnTo>
                  <a:pt x="127893" y="264772"/>
                </a:lnTo>
                <a:lnTo>
                  <a:pt x="136612" y="263615"/>
                </a:lnTo>
                <a:lnTo>
                  <a:pt x="143694" y="262844"/>
                </a:lnTo>
                <a:lnTo>
                  <a:pt x="150955" y="263600"/>
                </a:lnTo>
                <a:lnTo>
                  <a:pt x="158336" y="265374"/>
                </a:lnTo>
                <a:lnTo>
                  <a:pt x="165796" y="267826"/>
                </a:lnTo>
                <a:lnTo>
                  <a:pt x="172040" y="269461"/>
                </a:lnTo>
                <a:lnTo>
                  <a:pt x="177473" y="270551"/>
                </a:lnTo>
                <a:lnTo>
                  <a:pt x="182364" y="271278"/>
                </a:lnTo>
                <a:lnTo>
                  <a:pt x="189435" y="273033"/>
                </a:lnTo>
                <a:lnTo>
                  <a:pt x="197959" y="275472"/>
                </a:lnTo>
                <a:lnTo>
                  <a:pt x="207452" y="278368"/>
                </a:lnTo>
                <a:lnTo>
                  <a:pt x="216321" y="280300"/>
                </a:lnTo>
                <a:lnTo>
                  <a:pt x="224773" y="281587"/>
                </a:lnTo>
                <a:lnTo>
                  <a:pt x="232948" y="282445"/>
                </a:lnTo>
                <a:lnTo>
                  <a:pt x="239668" y="284287"/>
                </a:lnTo>
                <a:lnTo>
                  <a:pt x="245418" y="286785"/>
                </a:lnTo>
                <a:lnTo>
                  <a:pt x="260728" y="2955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58"/>
          <p:cNvSpPr/>
          <p:nvPr/>
        </p:nvSpPr>
        <p:spPr>
          <a:xfrm>
            <a:off x="6469379" y="5063489"/>
            <a:ext cx="194312" cy="291801"/>
          </a:xfrm>
          <a:custGeom>
            <a:avLst/>
            <a:gdLst/>
            <a:ahLst/>
            <a:cxnLst/>
            <a:rect l="0" t="0" r="0" b="0"/>
            <a:pathLst>
              <a:path w="194312" h="291801">
                <a:moveTo>
                  <a:pt x="0" y="0"/>
                </a:moveTo>
                <a:lnTo>
                  <a:pt x="6068" y="12136"/>
                </a:lnTo>
                <a:lnTo>
                  <a:pt x="7856" y="18251"/>
                </a:lnTo>
                <a:lnTo>
                  <a:pt x="9047" y="24867"/>
                </a:lnTo>
                <a:lnTo>
                  <a:pt x="9842" y="31818"/>
                </a:lnTo>
                <a:lnTo>
                  <a:pt x="10371" y="42803"/>
                </a:lnTo>
                <a:lnTo>
                  <a:pt x="10959" y="71940"/>
                </a:lnTo>
                <a:lnTo>
                  <a:pt x="9847" y="88600"/>
                </a:lnTo>
                <a:lnTo>
                  <a:pt x="7835" y="106057"/>
                </a:lnTo>
                <a:lnTo>
                  <a:pt x="5223" y="124045"/>
                </a:lnTo>
                <a:lnTo>
                  <a:pt x="4752" y="144927"/>
                </a:lnTo>
                <a:lnTo>
                  <a:pt x="5709" y="167738"/>
                </a:lnTo>
                <a:lnTo>
                  <a:pt x="8887" y="210440"/>
                </a:lnTo>
                <a:lnTo>
                  <a:pt x="10300" y="237886"/>
                </a:lnTo>
                <a:lnTo>
                  <a:pt x="11947" y="247491"/>
                </a:lnTo>
                <a:lnTo>
                  <a:pt x="14315" y="255164"/>
                </a:lnTo>
                <a:lnTo>
                  <a:pt x="17164" y="261550"/>
                </a:lnTo>
                <a:lnTo>
                  <a:pt x="20332" y="267077"/>
                </a:lnTo>
                <a:lnTo>
                  <a:pt x="23715" y="272031"/>
                </a:lnTo>
                <a:lnTo>
                  <a:pt x="27240" y="276604"/>
                </a:lnTo>
                <a:lnTo>
                  <a:pt x="30860" y="279653"/>
                </a:lnTo>
                <a:lnTo>
                  <a:pt x="34544" y="281686"/>
                </a:lnTo>
                <a:lnTo>
                  <a:pt x="38269" y="283040"/>
                </a:lnTo>
                <a:lnTo>
                  <a:pt x="43293" y="285214"/>
                </a:lnTo>
                <a:lnTo>
                  <a:pt x="55649" y="291015"/>
                </a:lnTo>
                <a:lnTo>
                  <a:pt x="61229" y="291800"/>
                </a:lnTo>
                <a:lnTo>
                  <a:pt x="66220" y="291054"/>
                </a:lnTo>
                <a:lnTo>
                  <a:pt x="77286" y="286798"/>
                </a:lnTo>
                <a:lnTo>
                  <a:pt x="82186" y="286216"/>
                </a:lnTo>
                <a:lnTo>
                  <a:pt x="85272" y="286061"/>
                </a:lnTo>
                <a:lnTo>
                  <a:pt x="92085" y="285889"/>
                </a:lnTo>
                <a:lnTo>
                  <a:pt x="95681" y="285843"/>
                </a:lnTo>
                <a:lnTo>
                  <a:pt x="99347" y="284542"/>
                </a:lnTo>
                <a:lnTo>
                  <a:pt x="103062" y="282405"/>
                </a:lnTo>
                <a:lnTo>
                  <a:pt x="106808" y="279710"/>
                </a:lnTo>
                <a:lnTo>
                  <a:pt x="111845" y="277914"/>
                </a:lnTo>
                <a:lnTo>
                  <a:pt x="117744" y="276716"/>
                </a:lnTo>
                <a:lnTo>
                  <a:pt x="124216" y="275917"/>
                </a:lnTo>
                <a:lnTo>
                  <a:pt x="129801" y="274115"/>
                </a:lnTo>
                <a:lnTo>
                  <a:pt x="134794" y="271643"/>
                </a:lnTo>
                <a:lnTo>
                  <a:pt x="139393" y="268726"/>
                </a:lnTo>
                <a:lnTo>
                  <a:pt x="146269" y="265511"/>
                </a:lnTo>
                <a:lnTo>
                  <a:pt x="154663" y="262097"/>
                </a:lnTo>
                <a:lnTo>
                  <a:pt x="164069" y="258552"/>
                </a:lnTo>
                <a:lnTo>
                  <a:pt x="171610" y="256188"/>
                </a:lnTo>
                <a:lnTo>
                  <a:pt x="177906" y="254612"/>
                </a:lnTo>
                <a:lnTo>
                  <a:pt x="194311" y="2514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59"/>
          <p:cNvSpPr/>
          <p:nvPr/>
        </p:nvSpPr>
        <p:spPr>
          <a:xfrm>
            <a:off x="6457950" y="5234939"/>
            <a:ext cx="182881" cy="34291"/>
          </a:xfrm>
          <a:custGeom>
            <a:avLst/>
            <a:gdLst/>
            <a:ahLst/>
            <a:cxnLst/>
            <a:rect l="0" t="0" r="0" b="0"/>
            <a:pathLst>
              <a:path w="182881" h="34291">
                <a:moveTo>
                  <a:pt x="0" y="34290"/>
                </a:moveTo>
                <a:lnTo>
                  <a:pt x="6067" y="28223"/>
                </a:lnTo>
                <a:lnTo>
                  <a:pt x="10395" y="26435"/>
                </a:lnTo>
                <a:lnTo>
                  <a:pt x="15819" y="25244"/>
                </a:lnTo>
                <a:lnTo>
                  <a:pt x="21976" y="24449"/>
                </a:lnTo>
                <a:lnTo>
                  <a:pt x="29890" y="22650"/>
                </a:lnTo>
                <a:lnTo>
                  <a:pt x="38977" y="20180"/>
                </a:lnTo>
                <a:lnTo>
                  <a:pt x="48844" y="17263"/>
                </a:lnTo>
                <a:lnTo>
                  <a:pt x="56692" y="15319"/>
                </a:lnTo>
                <a:lnTo>
                  <a:pt x="63195" y="14023"/>
                </a:lnTo>
                <a:lnTo>
                  <a:pt x="126196" y="3917"/>
                </a:lnTo>
                <a:lnTo>
                  <a:pt x="136201" y="2611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60"/>
          <p:cNvSpPr/>
          <p:nvPr/>
        </p:nvSpPr>
        <p:spPr>
          <a:xfrm>
            <a:off x="6435089" y="5086350"/>
            <a:ext cx="182881" cy="57151"/>
          </a:xfrm>
          <a:custGeom>
            <a:avLst/>
            <a:gdLst/>
            <a:ahLst/>
            <a:cxnLst/>
            <a:rect l="0" t="0" r="0" b="0"/>
            <a:pathLst>
              <a:path w="182881" h="57151">
                <a:moveTo>
                  <a:pt x="0" y="57150"/>
                </a:moveTo>
                <a:lnTo>
                  <a:pt x="12136" y="45014"/>
                </a:lnTo>
                <a:lnTo>
                  <a:pt x="18251" y="40169"/>
                </a:lnTo>
                <a:lnTo>
                  <a:pt x="24867" y="35669"/>
                </a:lnTo>
                <a:lnTo>
                  <a:pt x="31819" y="31399"/>
                </a:lnTo>
                <a:lnTo>
                  <a:pt x="37723" y="28553"/>
                </a:lnTo>
                <a:lnTo>
                  <a:pt x="42929" y="26655"/>
                </a:lnTo>
                <a:lnTo>
                  <a:pt x="78612" y="17541"/>
                </a:lnTo>
                <a:lnTo>
                  <a:pt x="119954" y="7172"/>
                </a:lnTo>
                <a:lnTo>
                  <a:pt x="132039" y="4782"/>
                </a:lnTo>
                <a:lnTo>
                  <a:pt x="142636" y="3188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61"/>
          <p:cNvSpPr/>
          <p:nvPr/>
        </p:nvSpPr>
        <p:spPr>
          <a:xfrm>
            <a:off x="6777990" y="5006339"/>
            <a:ext cx="22861" cy="377191"/>
          </a:xfrm>
          <a:custGeom>
            <a:avLst/>
            <a:gdLst/>
            <a:ahLst/>
            <a:cxnLst/>
            <a:rect l="0" t="0" r="0" b="0"/>
            <a:pathLst>
              <a:path w="22861" h="377191">
                <a:moveTo>
                  <a:pt x="0" y="0"/>
                </a:moveTo>
                <a:lnTo>
                  <a:pt x="0" y="131923"/>
                </a:lnTo>
                <a:lnTo>
                  <a:pt x="1270" y="143829"/>
                </a:lnTo>
                <a:lnTo>
                  <a:pt x="3386" y="154306"/>
                </a:lnTo>
                <a:lnTo>
                  <a:pt x="6068" y="163831"/>
                </a:lnTo>
                <a:lnTo>
                  <a:pt x="7855" y="181611"/>
                </a:lnTo>
                <a:lnTo>
                  <a:pt x="9046" y="204894"/>
                </a:lnTo>
                <a:lnTo>
                  <a:pt x="10724" y="268566"/>
                </a:lnTo>
                <a:lnTo>
                  <a:pt x="22860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62"/>
          <p:cNvSpPr/>
          <p:nvPr/>
        </p:nvSpPr>
        <p:spPr>
          <a:xfrm>
            <a:off x="6675119" y="4994928"/>
            <a:ext cx="319851" cy="354312"/>
          </a:xfrm>
          <a:custGeom>
            <a:avLst/>
            <a:gdLst/>
            <a:ahLst/>
            <a:cxnLst/>
            <a:rect l="0" t="0" r="0" b="0"/>
            <a:pathLst>
              <a:path w="319851" h="354312">
                <a:moveTo>
                  <a:pt x="0" y="114281"/>
                </a:moveTo>
                <a:lnTo>
                  <a:pt x="6069" y="96078"/>
                </a:lnTo>
                <a:lnTo>
                  <a:pt x="7856" y="89446"/>
                </a:lnTo>
                <a:lnTo>
                  <a:pt x="9842" y="78690"/>
                </a:lnTo>
                <a:lnTo>
                  <a:pt x="14181" y="72774"/>
                </a:lnTo>
                <a:lnTo>
                  <a:pt x="20885" y="66290"/>
                </a:lnTo>
                <a:lnTo>
                  <a:pt x="29163" y="59427"/>
                </a:lnTo>
                <a:lnTo>
                  <a:pt x="38492" y="52312"/>
                </a:lnTo>
                <a:lnTo>
                  <a:pt x="48521" y="45028"/>
                </a:lnTo>
                <a:lnTo>
                  <a:pt x="59018" y="37633"/>
                </a:lnTo>
                <a:lnTo>
                  <a:pt x="67286" y="31433"/>
                </a:lnTo>
                <a:lnTo>
                  <a:pt x="74067" y="26029"/>
                </a:lnTo>
                <a:lnTo>
                  <a:pt x="79858" y="21156"/>
                </a:lnTo>
                <a:lnTo>
                  <a:pt x="86259" y="16638"/>
                </a:lnTo>
                <a:lnTo>
                  <a:pt x="93066" y="12356"/>
                </a:lnTo>
                <a:lnTo>
                  <a:pt x="100144" y="8231"/>
                </a:lnTo>
                <a:lnTo>
                  <a:pt x="107403" y="5481"/>
                </a:lnTo>
                <a:lnTo>
                  <a:pt x="114782" y="3648"/>
                </a:lnTo>
                <a:lnTo>
                  <a:pt x="122242" y="2426"/>
                </a:lnTo>
                <a:lnTo>
                  <a:pt x="129754" y="1611"/>
                </a:lnTo>
                <a:lnTo>
                  <a:pt x="137303" y="1068"/>
                </a:lnTo>
                <a:lnTo>
                  <a:pt x="151194" y="464"/>
                </a:lnTo>
                <a:lnTo>
                  <a:pt x="166154" y="124"/>
                </a:lnTo>
                <a:lnTo>
                  <a:pt x="186495" y="0"/>
                </a:lnTo>
                <a:lnTo>
                  <a:pt x="190370" y="1264"/>
                </a:lnTo>
                <a:lnTo>
                  <a:pt x="198063" y="6055"/>
                </a:lnTo>
                <a:lnTo>
                  <a:pt x="200622" y="9110"/>
                </a:lnTo>
                <a:lnTo>
                  <a:pt x="202328" y="12417"/>
                </a:lnTo>
                <a:lnTo>
                  <a:pt x="203465" y="15892"/>
                </a:lnTo>
                <a:lnTo>
                  <a:pt x="204730" y="26526"/>
                </a:lnTo>
                <a:lnTo>
                  <a:pt x="205292" y="38449"/>
                </a:lnTo>
                <a:lnTo>
                  <a:pt x="205541" y="47982"/>
                </a:lnTo>
                <a:lnTo>
                  <a:pt x="204337" y="53571"/>
                </a:lnTo>
                <a:lnTo>
                  <a:pt x="202265" y="59838"/>
                </a:lnTo>
                <a:lnTo>
                  <a:pt x="199614" y="66556"/>
                </a:lnTo>
                <a:lnTo>
                  <a:pt x="196576" y="73575"/>
                </a:lnTo>
                <a:lnTo>
                  <a:pt x="189814" y="88146"/>
                </a:lnTo>
                <a:lnTo>
                  <a:pt x="178867" y="110630"/>
                </a:lnTo>
                <a:lnTo>
                  <a:pt x="173855" y="118197"/>
                </a:lnTo>
                <a:lnTo>
                  <a:pt x="167974" y="125782"/>
                </a:lnTo>
                <a:lnTo>
                  <a:pt x="161513" y="133378"/>
                </a:lnTo>
                <a:lnTo>
                  <a:pt x="154665" y="140982"/>
                </a:lnTo>
                <a:lnTo>
                  <a:pt x="140284" y="156205"/>
                </a:lnTo>
                <a:lnTo>
                  <a:pt x="117167" y="179936"/>
                </a:lnTo>
                <a:lnTo>
                  <a:pt x="116211" y="179641"/>
                </a:lnTo>
                <a:lnTo>
                  <a:pt x="115575" y="178175"/>
                </a:lnTo>
                <a:lnTo>
                  <a:pt x="115151" y="175927"/>
                </a:lnTo>
                <a:lnTo>
                  <a:pt x="116137" y="174428"/>
                </a:lnTo>
                <a:lnTo>
                  <a:pt x="118065" y="173429"/>
                </a:lnTo>
                <a:lnTo>
                  <a:pt x="120620" y="172763"/>
                </a:lnTo>
                <a:lnTo>
                  <a:pt x="126846" y="168637"/>
                </a:lnTo>
                <a:lnTo>
                  <a:pt x="135117" y="161299"/>
                </a:lnTo>
                <a:lnTo>
                  <a:pt x="147259" y="149572"/>
                </a:lnTo>
                <a:lnTo>
                  <a:pt x="154052" y="144158"/>
                </a:lnTo>
                <a:lnTo>
                  <a:pt x="161122" y="139279"/>
                </a:lnTo>
                <a:lnTo>
                  <a:pt x="168374" y="134756"/>
                </a:lnTo>
                <a:lnTo>
                  <a:pt x="175750" y="130472"/>
                </a:lnTo>
                <a:lnTo>
                  <a:pt x="190718" y="122323"/>
                </a:lnTo>
                <a:lnTo>
                  <a:pt x="213425" y="110596"/>
                </a:lnTo>
                <a:lnTo>
                  <a:pt x="221023" y="108015"/>
                </a:lnTo>
                <a:lnTo>
                  <a:pt x="228629" y="106294"/>
                </a:lnTo>
                <a:lnTo>
                  <a:pt x="236239" y="105146"/>
                </a:lnTo>
                <a:lnTo>
                  <a:pt x="242583" y="104381"/>
                </a:lnTo>
                <a:lnTo>
                  <a:pt x="248083" y="103871"/>
                </a:lnTo>
                <a:lnTo>
                  <a:pt x="257579" y="103305"/>
                </a:lnTo>
                <a:lnTo>
                  <a:pt x="266034" y="103053"/>
                </a:lnTo>
                <a:lnTo>
                  <a:pt x="284001" y="102911"/>
                </a:lnTo>
                <a:lnTo>
                  <a:pt x="288393" y="104161"/>
                </a:lnTo>
                <a:lnTo>
                  <a:pt x="291323" y="106264"/>
                </a:lnTo>
                <a:lnTo>
                  <a:pt x="298832" y="115293"/>
                </a:lnTo>
                <a:lnTo>
                  <a:pt x="305534" y="122351"/>
                </a:lnTo>
                <a:lnTo>
                  <a:pt x="312747" y="129721"/>
                </a:lnTo>
                <a:lnTo>
                  <a:pt x="315178" y="133465"/>
                </a:lnTo>
                <a:lnTo>
                  <a:pt x="317880" y="141011"/>
                </a:lnTo>
                <a:lnTo>
                  <a:pt x="319080" y="151984"/>
                </a:lnTo>
                <a:lnTo>
                  <a:pt x="319613" y="164059"/>
                </a:lnTo>
                <a:lnTo>
                  <a:pt x="319850" y="173658"/>
                </a:lnTo>
                <a:lnTo>
                  <a:pt x="318644" y="177996"/>
                </a:lnTo>
                <a:lnTo>
                  <a:pt x="313917" y="186202"/>
                </a:lnTo>
                <a:lnTo>
                  <a:pt x="298047" y="210098"/>
                </a:lnTo>
                <a:lnTo>
                  <a:pt x="281055" y="237300"/>
                </a:lnTo>
                <a:lnTo>
                  <a:pt x="271191" y="253443"/>
                </a:lnTo>
                <a:lnTo>
                  <a:pt x="262074" y="266746"/>
                </a:lnTo>
                <a:lnTo>
                  <a:pt x="253456" y="278155"/>
                </a:lnTo>
                <a:lnTo>
                  <a:pt x="245170" y="288301"/>
                </a:lnTo>
                <a:lnTo>
                  <a:pt x="235838" y="297604"/>
                </a:lnTo>
                <a:lnTo>
                  <a:pt x="225805" y="306346"/>
                </a:lnTo>
                <a:lnTo>
                  <a:pt x="215307" y="314715"/>
                </a:lnTo>
                <a:lnTo>
                  <a:pt x="207038" y="320294"/>
                </a:lnTo>
                <a:lnTo>
                  <a:pt x="200255" y="324013"/>
                </a:lnTo>
                <a:lnTo>
                  <a:pt x="194464" y="326492"/>
                </a:lnTo>
                <a:lnTo>
                  <a:pt x="184642" y="332634"/>
                </a:lnTo>
                <a:lnTo>
                  <a:pt x="180245" y="336050"/>
                </a:lnTo>
                <a:lnTo>
                  <a:pt x="173504" y="338327"/>
                </a:lnTo>
                <a:lnTo>
                  <a:pt x="165199" y="339845"/>
                </a:lnTo>
                <a:lnTo>
                  <a:pt x="125731" y="3543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63"/>
          <p:cNvSpPr/>
          <p:nvPr/>
        </p:nvSpPr>
        <p:spPr>
          <a:xfrm>
            <a:off x="7042468" y="5030010"/>
            <a:ext cx="158433" cy="364950"/>
          </a:xfrm>
          <a:custGeom>
            <a:avLst/>
            <a:gdLst/>
            <a:ahLst/>
            <a:cxnLst/>
            <a:rect l="0" t="0" r="0" b="0"/>
            <a:pathLst>
              <a:path w="158433" h="364950">
                <a:moveTo>
                  <a:pt x="9841" y="342090"/>
                </a:moveTo>
                <a:lnTo>
                  <a:pt x="0" y="322407"/>
                </a:lnTo>
                <a:lnTo>
                  <a:pt x="741" y="311188"/>
                </a:lnTo>
                <a:lnTo>
                  <a:pt x="4950" y="271629"/>
                </a:lnTo>
                <a:lnTo>
                  <a:pt x="6581" y="250666"/>
                </a:lnTo>
                <a:lnTo>
                  <a:pt x="7668" y="230340"/>
                </a:lnTo>
                <a:lnTo>
                  <a:pt x="8392" y="210440"/>
                </a:lnTo>
                <a:lnTo>
                  <a:pt x="10145" y="193363"/>
                </a:lnTo>
                <a:lnTo>
                  <a:pt x="12584" y="178168"/>
                </a:lnTo>
                <a:lnTo>
                  <a:pt x="15480" y="164229"/>
                </a:lnTo>
                <a:lnTo>
                  <a:pt x="18680" y="152396"/>
                </a:lnTo>
                <a:lnTo>
                  <a:pt x="22084" y="141967"/>
                </a:lnTo>
                <a:lnTo>
                  <a:pt x="25623" y="132474"/>
                </a:lnTo>
                <a:lnTo>
                  <a:pt x="27983" y="123606"/>
                </a:lnTo>
                <a:lnTo>
                  <a:pt x="29556" y="115154"/>
                </a:lnTo>
                <a:lnTo>
                  <a:pt x="30604" y="106979"/>
                </a:lnTo>
                <a:lnTo>
                  <a:pt x="32573" y="98989"/>
                </a:lnTo>
                <a:lnTo>
                  <a:pt x="35156" y="91123"/>
                </a:lnTo>
                <a:lnTo>
                  <a:pt x="38148" y="83338"/>
                </a:lnTo>
                <a:lnTo>
                  <a:pt x="41412" y="73069"/>
                </a:lnTo>
                <a:lnTo>
                  <a:pt x="48427" y="48111"/>
                </a:lnTo>
                <a:lnTo>
                  <a:pt x="52074" y="38154"/>
                </a:lnTo>
                <a:lnTo>
                  <a:pt x="55777" y="30246"/>
                </a:lnTo>
                <a:lnTo>
                  <a:pt x="59516" y="23704"/>
                </a:lnTo>
                <a:lnTo>
                  <a:pt x="63278" y="18072"/>
                </a:lnTo>
                <a:lnTo>
                  <a:pt x="67056" y="13048"/>
                </a:lnTo>
                <a:lnTo>
                  <a:pt x="76177" y="1927"/>
                </a:lnTo>
                <a:lnTo>
                  <a:pt x="78195" y="1014"/>
                </a:lnTo>
                <a:lnTo>
                  <a:pt x="80810" y="406"/>
                </a:lnTo>
                <a:lnTo>
                  <a:pt x="83824" y="0"/>
                </a:lnTo>
                <a:lnTo>
                  <a:pt x="85833" y="1000"/>
                </a:lnTo>
                <a:lnTo>
                  <a:pt x="87172" y="2937"/>
                </a:lnTo>
                <a:lnTo>
                  <a:pt x="88065" y="5497"/>
                </a:lnTo>
                <a:lnTo>
                  <a:pt x="92445" y="11730"/>
                </a:lnTo>
                <a:lnTo>
                  <a:pt x="95390" y="15170"/>
                </a:lnTo>
                <a:lnTo>
                  <a:pt x="97354" y="18733"/>
                </a:lnTo>
                <a:lnTo>
                  <a:pt x="99536" y="26079"/>
                </a:lnTo>
                <a:lnTo>
                  <a:pt x="100506" y="36964"/>
                </a:lnTo>
                <a:lnTo>
                  <a:pt x="100764" y="43422"/>
                </a:lnTo>
                <a:lnTo>
                  <a:pt x="102206" y="48998"/>
                </a:lnTo>
                <a:lnTo>
                  <a:pt x="104438" y="53985"/>
                </a:lnTo>
                <a:lnTo>
                  <a:pt x="107196" y="58580"/>
                </a:lnTo>
                <a:lnTo>
                  <a:pt x="109035" y="64183"/>
                </a:lnTo>
                <a:lnTo>
                  <a:pt x="110260" y="70458"/>
                </a:lnTo>
                <a:lnTo>
                  <a:pt x="111078" y="77182"/>
                </a:lnTo>
                <a:lnTo>
                  <a:pt x="111622" y="85475"/>
                </a:lnTo>
                <a:lnTo>
                  <a:pt x="111985" y="94813"/>
                </a:lnTo>
                <a:lnTo>
                  <a:pt x="112227" y="104849"/>
                </a:lnTo>
                <a:lnTo>
                  <a:pt x="113659" y="114079"/>
                </a:lnTo>
                <a:lnTo>
                  <a:pt x="115883" y="122772"/>
                </a:lnTo>
                <a:lnTo>
                  <a:pt x="118635" y="131108"/>
                </a:lnTo>
                <a:lnTo>
                  <a:pt x="120471" y="140475"/>
                </a:lnTo>
                <a:lnTo>
                  <a:pt x="121695" y="150530"/>
                </a:lnTo>
                <a:lnTo>
                  <a:pt x="122510" y="161043"/>
                </a:lnTo>
                <a:lnTo>
                  <a:pt x="124324" y="171862"/>
                </a:lnTo>
                <a:lnTo>
                  <a:pt x="126803" y="182884"/>
                </a:lnTo>
                <a:lnTo>
                  <a:pt x="129726" y="194042"/>
                </a:lnTo>
                <a:lnTo>
                  <a:pt x="131674" y="207831"/>
                </a:lnTo>
                <a:lnTo>
                  <a:pt x="132973" y="223374"/>
                </a:lnTo>
                <a:lnTo>
                  <a:pt x="133839" y="240086"/>
                </a:lnTo>
                <a:lnTo>
                  <a:pt x="135686" y="257577"/>
                </a:lnTo>
                <a:lnTo>
                  <a:pt x="138189" y="275588"/>
                </a:lnTo>
                <a:lnTo>
                  <a:pt x="141126" y="293945"/>
                </a:lnTo>
                <a:lnTo>
                  <a:pt x="144355" y="308723"/>
                </a:lnTo>
                <a:lnTo>
                  <a:pt x="147777" y="321116"/>
                </a:lnTo>
                <a:lnTo>
                  <a:pt x="156327" y="347119"/>
                </a:lnTo>
                <a:lnTo>
                  <a:pt x="157496" y="354061"/>
                </a:lnTo>
                <a:lnTo>
                  <a:pt x="158432" y="3649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64"/>
          <p:cNvSpPr/>
          <p:nvPr/>
        </p:nvSpPr>
        <p:spPr>
          <a:xfrm>
            <a:off x="6995159" y="5234939"/>
            <a:ext cx="137161" cy="45721"/>
          </a:xfrm>
          <a:custGeom>
            <a:avLst/>
            <a:gdLst/>
            <a:ahLst/>
            <a:cxnLst/>
            <a:rect l="0" t="0" r="0" b="0"/>
            <a:pathLst>
              <a:path w="137161" h="45721">
                <a:moveTo>
                  <a:pt x="0" y="45720"/>
                </a:moveTo>
                <a:lnTo>
                  <a:pt x="12137" y="39653"/>
                </a:lnTo>
                <a:lnTo>
                  <a:pt x="16981" y="36595"/>
                </a:lnTo>
                <a:lnTo>
                  <a:pt x="21480" y="33287"/>
                </a:lnTo>
                <a:lnTo>
                  <a:pt x="25751" y="29812"/>
                </a:lnTo>
                <a:lnTo>
                  <a:pt x="34948" y="26224"/>
                </a:lnTo>
                <a:lnTo>
                  <a:pt x="47428" y="22563"/>
                </a:lnTo>
                <a:lnTo>
                  <a:pt x="62099" y="18853"/>
                </a:lnTo>
                <a:lnTo>
                  <a:pt x="74420" y="16378"/>
                </a:lnTo>
                <a:lnTo>
                  <a:pt x="85173" y="14729"/>
                </a:lnTo>
                <a:lnTo>
                  <a:pt x="94882" y="13629"/>
                </a:lnTo>
                <a:lnTo>
                  <a:pt x="103896" y="11626"/>
                </a:lnTo>
                <a:lnTo>
                  <a:pt x="112443" y="9021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65"/>
          <p:cNvSpPr/>
          <p:nvPr/>
        </p:nvSpPr>
        <p:spPr>
          <a:xfrm>
            <a:off x="7280909" y="4949189"/>
            <a:ext cx="331471" cy="182881"/>
          </a:xfrm>
          <a:custGeom>
            <a:avLst/>
            <a:gdLst/>
            <a:ahLst/>
            <a:cxnLst/>
            <a:rect l="0" t="0" r="0" b="0"/>
            <a:pathLst>
              <a:path w="331471" h="182881">
                <a:moveTo>
                  <a:pt x="0" y="182880"/>
                </a:moveTo>
                <a:lnTo>
                  <a:pt x="0" y="170745"/>
                </a:lnTo>
                <a:lnTo>
                  <a:pt x="1271" y="165900"/>
                </a:lnTo>
                <a:lnTo>
                  <a:pt x="3388" y="161400"/>
                </a:lnTo>
                <a:lnTo>
                  <a:pt x="6068" y="157130"/>
                </a:lnTo>
                <a:lnTo>
                  <a:pt x="11666" y="144124"/>
                </a:lnTo>
                <a:lnTo>
                  <a:pt x="28045" y="102579"/>
                </a:lnTo>
                <a:lnTo>
                  <a:pt x="36477" y="86166"/>
                </a:lnTo>
                <a:lnTo>
                  <a:pt x="44639" y="73954"/>
                </a:lnTo>
                <a:lnTo>
                  <a:pt x="52620" y="64543"/>
                </a:lnTo>
                <a:lnTo>
                  <a:pt x="59210" y="56999"/>
                </a:lnTo>
                <a:lnTo>
                  <a:pt x="69919" y="45230"/>
                </a:lnTo>
                <a:lnTo>
                  <a:pt x="77093" y="39043"/>
                </a:lnTo>
                <a:lnTo>
                  <a:pt x="85686" y="32379"/>
                </a:lnTo>
                <a:lnTo>
                  <a:pt x="95224" y="25396"/>
                </a:lnTo>
                <a:lnTo>
                  <a:pt x="102852" y="20741"/>
                </a:lnTo>
                <a:lnTo>
                  <a:pt x="109208" y="17638"/>
                </a:lnTo>
                <a:lnTo>
                  <a:pt x="114717" y="15568"/>
                </a:lnTo>
                <a:lnTo>
                  <a:pt x="124222" y="13270"/>
                </a:lnTo>
                <a:lnTo>
                  <a:pt x="132681" y="12248"/>
                </a:lnTo>
                <a:lnTo>
                  <a:pt x="140672" y="11794"/>
                </a:lnTo>
                <a:lnTo>
                  <a:pt x="143312" y="12943"/>
                </a:lnTo>
                <a:lnTo>
                  <a:pt x="145071" y="14978"/>
                </a:lnTo>
                <a:lnTo>
                  <a:pt x="146244" y="17606"/>
                </a:lnTo>
                <a:lnTo>
                  <a:pt x="148297" y="20628"/>
                </a:lnTo>
                <a:lnTo>
                  <a:pt x="150935" y="23912"/>
                </a:lnTo>
                <a:lnTo>
                  <a:pt x="153963" y="27371"/>
                </a:lnTo>
                <a:lnTo>
                  <a:pt x="155982" y="32218"/>
                </a:lnTo>
                <a:lnTo>
                  <a:pt x="157328" y="37989"/>
                </a:lnTo>
                <a:lnTo>
                  <a:pt x="158226" y="44376"/>
                </a:lnTo>
                <a:lnTo>
                  <a:pt x="158824" y="53714"/>
                </a:lnTo>
                <a:lnTo>
                  <a:pt x="159223" y="65020"/>
                </a:lnTo>
                <a:lnTo>
                  <a:pt x="159489" y="77637"/>
                </a:lnTo>
                <a:lnTo>
                  <a:pt x="160935" y="87318"/>
                </a:lnTo>
                <a:lnTo>
                  <a:pt x="163171" y="95042"/>
                </a:lnTo>
                <a:lnTo>
                  <a:pt x="165931" y="101462"/>
                </a:lnTo>
                <a:lnTo>
                  <a:pt x="167771" y="108281"/>
                </a:lnTo>
                <a:lnTo>
                  <a:pt x="168998" y="115368"/>
                </a:lnTo>
                <a:lnTo>
                  <a:pt x="169816" y="122632"/>
                </a:lnTo>
                <a:lnTo>
                  <a:pt x="171630" y="128745"/>
                </a:lnTo>
                <a:lnTo>
                  <a:pt x="174111" y="134090"/>
                </a:lnTo>
                <a:lnTo>
                  <a:pt x="177034" y="138923"/>
                </a:lnTo>
                <a:lnTo>
                  <a:pt x="180252" y="142145"/>
                </a:lnTo>
                <a:lnTo>
                  <a:pt x="183669" y="144294"/>
                </a:lnTo>
                <a:lnTo>
                  <a:pt x="190851" y="146681"/>
                </a:lnTo>
                <a:lnTo>
                  <a:pt x="198277" y="147742"/>
                </a:lnTo>
                <a:lnTo>
                  <a:pt x="202035" y="146754"/>
                </a:lnTo>
                <a:lnTo>
                  <a:pt x="209597" y="142271"/>
                </a:lnTo>
                <a:lnTo>
                  <a:pt x="213391" y="139298"/>
                </a:lnTo>
                <a:lnTo>
                  <a:pt x="217191" y="136045"/>
                </a:lnTo>
                <a:lnTo>
                  <a:pt x="220994" y="132607"/>
                </a:lnTo>
                <a:lnTo>
                  <a:pt x="228607" y="125400"/>
                </a:lnTo>
                <a:lnTo>
                  <a:pt x="243841" y="110425"/>
                </a:lnTo>
                <a:lnTo>
                  <a:pt x="247651" y="105367"/>
                </a:lnTo>
                <a:lnTo>
                  <a:pt x="251461" y="99455"/>
                </a:lnTo>
                <a:lnTo>
                  <a:pt x="255271" y="92973"/>
                </a:lnTo>
                <a:lnTo>
                  <a:pt x="261621" y="83572"/>
                </a:lnTo>
                <a:lnTo>
                  <a:pt x="278836" y="59580"/>
                </a:lnTo>
                <a:lnTo>
                  <a:pt x="286221" y="49880"/>
                </a:lnTo>
                <a:lnTo>
                  <a:pt x="292414" y="42143"/>
                </a:lnTo>
                <a:lnTo>
                  <a:pt x="297813" y="35716"/>
                </a:lnTo>
                <a:lnTo>
                  <a:pt x="302682" y="30161"/>
                </a:lnTo>
                <a:lnTo>
                  <a:pt x="311479" y="20602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66"/>
          <p:cNvSpPr/>
          <p:nvPr/>
        </p:nvSpPr>
        <p:spPr>
          <a:xfrm>
            <a:off x="7303769" y="5177789"/>
            <a:ext cx="308611" cy="45721"/>
          </a:xfrm>
          <a:custGeom>
            <a:avLst/>
            <a:gdLst/>
            <a:ahLst/>
            <a:cxnLst/>
            <a:rect l="0" t="0" r="0" b="0"/>
            <a:pathLst>
              <a:path w="308611" h="45721">
                <a:moveTo>
                  <a:pt x="0" y="45720"/>
                </a:moveTo>
                <a:lnTo>
                  <a:pt x="35593" y="45720"/>
                </a:lnTo>
                <a:lnTo>
                  <a:pt x="41509" y="44450"/>
                </a:lnTo>
                <a:lnTo>
                  <a:pt x="47993" y="42334"/>
                </a:lnTo>
                <a:lnTo>
                  <a:pt x="54854" y="39653"/>
                </a:lnTo>
                <a:lnTo>
                  <a:pt x="61970" y="37865"/>
                </a:lnTo>
                <a:lnTo>
                  <a:pt x="69253" y="36674"/>
                </a:lnTo>
                <a:lnTo>
                  <a:pt x="76649" y="35879"/>
                </a:lnTo>
                <a:lnTo>
                  <a:pt x="84120" y="34080"/>
                </a:lnTo>
                <a:lnTo>
                  <a:pt x="91640" y="31610"/>
                </a:lnTo>
                <a:lnTo>
                  <a:pt x="99194" y="28693"/>
                </a:lnTo>
                <a:lnTo>
                  <a:pt x="106770" y="25479"/>
                </a:lnTo>
                <a:lnTo>
                  <a:pt x="121959" y="18521"/>
                </a:lnTo>
                <a:lnTo>
                  <a:pt x="130836" y="16157"/>
                </a:lnTo>
                <a:lnTo>
                  <a:pt x="140565" y="14582"/>
                </a:lnTo>
                <a:lnTo>
                  <a:pt x="150860" y="13531"/>
                </a:lnTo>
                <a:lnTo>
                  <a:pt x="160264" y="11561"/>
                </a:lnTo>
                <a:lnTo>
                  <a:pt x="169073" y="8978"/>
                </a:lnTo>
                <a:lnTo>
                  <a:pt x="177485" y="5985"/>
                </a:lnTo>
                <a:lnTo>
                  <a:pt x="185633" y="3990"/>
                </a:lnTo>
                <a:lnTo>
                  <a:pt x="193606" y="2661"/>
                </a:lnTo>
                <a:lnTo>
                  <a:pt x="201461" y="1774"/>
                </a:lnTo>
                <a:lnTo>
                  <a:pt x="210507" y="1182"/>
                </a:lnTo>
                <a:lnTo>
                  <a:pt x="220348" y="789"/>
                </a:lnTo>
                <a:lnTo>
                  <a:pt x="251383" y="156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67"/>
          <p:cNvSpPr/>
          <p:nvPr/>
        </p:nvSpPr>
        <p:spPr>
          <a:xfrm>
            <a:off x="7320044" y="5309449"/>
            <a:ext cx="258047" cy="26773"/>
          </a:xfrm>
          <a:custGeom>
            <a:avLst/>
            <a:gdLst/>
            <a:ahLst/>
            <a:cxnLst/>
            <a:rect l="0" t="0" r="0" b="0"/>
            <a:pathLst>
              <a:path w="258047" h="26773">
                <a:moveTo>
                  <a:pt x="6586" y="16930"/>
                </a:moveTo>
                <a:lnTo>
                  <a:pt x="518" y="22998"/>
                </a:lnTo>
                <a:lnTo>
                  <a:pt x="0" y="24785"/>
                </a:lnTo>
                <a:lnTo>
                  <a:pt x="926" y="25977"/>
                </a:lnTo>
                <a:lnTo>
                  <a:pt x="2812" y="26772"/>
                </a:lnTo>
                <a:lnTo>
                  <a:pt x="5340" y="26031"/>
                </a:lnTo>
                <a:lnTo>
                  <a:pt x="8295" y="24268"/>
                </a:lnTo>
                <a:lnTo>
                  <a:pt x="11535" y="21822"/>
                </a:lnTo>
                <a:lnTo>
                  <a:pt x="17505" y="20191"/>
                </a:lnTo>
                <a:lnTo>
                  <a:pt x="25296" y="19105"/>
                </a:lnTo>
                <a:lnTo>
                  <a:pt x="34299" y="18380"/>
                </a:lnTo>
                <a:lnTo>
                  <a:pt x="42842" y="17897"/>
                </a:lnTo>
                <a:lnTo>
                  <a:pt x="59106" y="17360"/>
                </a:lnTo>
                <a:lnTo>
                  <a:pt x="74619" y="15947"/>
                </a:lnTo>
                <a:lnTo>
                  <a:pt x="118949" y="10990"/>
                </a:lnTo>
                <a:lnTo>
                  <a:pt x="138645" y="7890"/>
                </a:lnTo>
                <a:lnTo>
                  <a:pt x="155585" y="4554"/>
                </a:lnTo>
                <a:lnTo>
                  <a:pt x="170689" y="1059"/>
                </a:lnTo>
                <a:lnTo>
                  <a:pt x="182028" y="0"/>
                </a:lnTo>
                <a:lnTo>
                  <a:pt x="190858" y="563"/>
                </a:lnTo>
                <a:lnTo>
                  <a:pt x="198014" y="2209"/>
                </a:lnTo>
                <a:lnTo>
                  <a:pt x="206594" y="3306"/>
                </a:lnTo>
                <a:lnTo>
                  <a:pt x="216125" y="4037"/>
                </a:lnTo>
                <a:lnTo>
                  <a:pt x="226288" y="4525"/>
                </a:lnTo>
                <a:lnTo>
                  <a:pt x="233064" y="6120"/>
                </a:lnTo>
                <a:lnTo>
                  <a:pt x="237581" y="8454"/>
                </a:lnTo>
                <a:lnTo>
                  <a:pt x="240592" y="11279"/>
                </a:lnTo>
                <a:lnTo>
                  <a:pt x="243871" y="13163"/>
                </a:lnTo>
                <a:lnTo>
                  <a:pt x="247325" y="14419"/>
                </a:lnTo>
                <a:lnTo>
                  <a:pt x="258046" y="16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68"/>
          <p:cNvSpPr/>
          <p:nvPr/>
        </p:nvSpPr>
        <p:spPr>
          <a:xfrm>
            <a:off x="7694538" y="5091194"/>
            <a:ext cx="237882" cy="235186"/>
          </a:xfrm>
          <a:custGeom>
            <a:avLst/>
            <a:gdLst/>
            <a:ahLst/>
            <a:cxnLst/>
            <a:rect l="0" t="0" r="0" b="0"/>
            <a:pathLst>
              <a:path w="237882" h="235186">
                <a:moveTo>
                  <a:pt x="192162" y="6585"/>
                </a:moveTo>
                <a:lnTo>
                  <a:pt x="186094" y="518"/>
                </a:lnTo>
                <a:lnTo>
                  <a:pt x="184306" y="0"/>
                </a:lnTo>
                <a:lnTo>
                  <a:pt x="183115" y="925"/>
                </a:lnTo>
                <a:lnTo>
                  <a:pt x="181202" y="5467"/>
                </a:lnTo>
                <a:lnTo>
                  <a:pt x="177555" y="6089"/>
                </a:lnTo>
                <a:lnTo>
                  <a:pt x="174803" y="6254"/>
                </a:lnTo>
                <a:lnTo>
                  <a:pt x="172970" y="7635"/>
                </a:lnTo>
                <a:lnTo>
                  <a:pt x="171746" y="9825"/>
                </a:lnTo>
                <a:lnTo>
                  <a:pt x="170932" y="12555"/>
                </a:lnTo>
                <a:lnTo>
                  <a:pt x="166639" y="18975"/>
                </a:lnTo>
                <a:lnTo>
                  <a:pt x="160498" y="26062"/>
                </a:lnTo>
                <a:lnTo>
                  <a:pt x="153536" y="33445"/>
                </a:lnTo>
                <a:lnTo>
                  <a:pt x="151171" y="37192"/>
                </a:lnTo>
                <a:lnTo>
                  <a:pt x="149594" y="40960"/>
                </a:lnTo>
                <a:lnTo>
                  <a:pt x="148543" y="44742"/>
                </a:lnTo>
                <a:lnTo>
                  <a:pt x="146574" y="48533"/>
                </a:lnTo>
                <a:lnTo>
                  <a:pt x="143989" y="52330"/>
                </a:lnTo>
                <a:lnTo>
                  <a:pt x="140996" y="56132"/>
                </a:lnTo>
                <a:lnTo>
                  <a:pt x="135191" y="62477"/>
                </a:lnTo>
                <a:lnTo>
                  <a:pt x="106013" y="92591"/>
                </a:lnTo>
                <a:lnTo>
                  <a:pt x="85277" y="113457"/>
                </a:lnTo>
                <a:lnTo>
                  <a:pt x="80265" y="117203"/>
                </a:lnTo>
                <a:lnTo>
                  <a:pt x="74384" y="120971"/>
                </a:lnTo>
                <a:lnTo>
                  <a:pt x="67923" y="124752"/>
                </a:lnTo>
                <a:lnTo>
                  <a:pt x="62346" y="127273"/>
                </a:lnTo>
                <a:lnTo>
                  <a:pt x="57358" y="128954"/>
                </a:lnTo>
                <a:lnTo>
                  <a:pt x="52763" y="130074"/>
                </a:lnTo>
                <a:lnTo>
                  <a:pt x="49699" y="132092"/>
                </a:lnTo>
                <a:lnTo>
                  <a:pt x="47656" y="134706"/>
                </a:lnTo>
                <a:lnTo>
                  <a:pt x="46294" y="137719"/>
                </a:lnTo>
                <a:lnTo>
                  <a:pt x="42847" y="140998"/>
                </a:lnTo>
                <a:lnTo>
                  <a:pt x="38008" y="144454"/>
                </a:lnTo>
                <a:lnTo>
                  <a:pt x="24128" y="153057"/>
                </a:lnTo>
                <a:lnTo>
                  <a:pt x="18843" y="157621"/>
                </a:lnTo>
                <a:lnTo>
                  <a:pt x="15656" y="160616"/>
                </a:lnTo>
                <a:lnTo>
                  <a:pt x="12261" y="162612"/>
                </a:lnTo>
                <a:lnTo>
                  <a:pt x="5102" y="164830"/>
                </a:lnTo>
                <a:lnTo>
                  <a:pt x="0" y="166080"/>
                </a:lnTo>
                <a:lnTo>
                  <a:pt x="554" y="167525"/>
                </a:lnTo>
                <a:lnTo>
                  <a:pt x="4556" y="172518"/>
                </a:lnTo>
                <a:lnTo>
                  <a:pt x="6131" y="175627"/>
                </a:lnTo>
                <a:lnTo>
                  <a:pt x="7881" y="182468"/>
                </a:lnTo>
                <a:lnTo>
                  <a:pt x="9618" y="184801"/>
                </a:lnTo>
                <a:lnTo>
                  <a:pt x="12046" y="186356"/>
                </a:lnTo>
                <a:lnTo>
                  <a:pt x="19000" y="188851"/>
                </a:lnTo>
                <a:lnTo>
                  <a:pt x="26272" y="189284"/>
                </a:lnTo>
                <a:lnTo>
                  <a:pt x="29499" y="190614"/>
                </a:lnTo>
                <a:lnTo>
                  <a:pt x="36470" y="195479"/>
                </a:lnTo>
                <a:lnTo>
                  <a:pt x="43802" y="198488"/>
                </a:lnTo>
                <a:lnTo>
                  <a:pt x="47535" y="199290"/>
                </a:lnTo>
                <a:lnTo>
                  <a:pt x="52564" y="199826"/>
                </a:lnTo>
                <a:lnTo>
                  <a:pt x="58456" y="200182"/>
                </a:lnTo>
                <a:lnTo>
                  <a:pt x="70507" y="200578"/>
                </a:lnTo>
                <a:lnTo>
                  <a:pt x="80096" y="200755"/>
                </a:lnTo>
                <a:lnTo>
                  <a:pt x="89511" y="202072"/>
                </a:lnTo>
                <a:lnTo>
                  <a:pt x="116906" y="206921"/>
                </a:lnTo>
                <a:lnTo>
                  <a:pt x="129292" y="209993"/>
                </a:lnTo>
                <a:lnTo>
                  <a:pt x="140088" y="213310"/>
                </a:lnTo>
                <a:lnTo>
                  <a:pt x="149825" y="216792"/>
                </a:lnTo>
                <a:lnTo>
                  <a:pt x="158858" y="219113"/>
                </a:lnTo>
                <a:lnTo>
                  <a:pt x="167419" y="220661"/>
                </a:lnTo>
                <a:lnTo>
                  <a:pt x="175666" y="221692"/>
                </a:lnTo>
                <a:lnTo>
                  <a:pt x="182435" y="222380"/>
                </a:lnTo>
                <a:lnTo>
                  <a:pt x="188217" y="222839"/>
                </a:lnTo>
                <a:lnTo>
                  <a:pt x="193342" y="223144"/>
                </a:lnTo>
                <a:lnTo>
                  <a:pt x="202423" y="223484"/>
                </a:lnTo>
                <a:lnTo>
                  <a:pt x="214676" y="223675"/>
                </a:lnTo>
                <a:lnTo>
                  <a:pt x="218601" y="223702"/>
                </a:lnTo>
                <a:lnTo>
                  <a:pt x="221218" y="224990"/>
                </a:lnTo>
                <a:lnTo>
                  <a:pt x="222963" y="227118"/>
                </a:lnTo>
                <a:lnTo>
                  <a:pt x="237881" y="2351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69"/>
          <p:cNvSpPr/>
          <p:nvPr/>
        </p:nvSpPr>
        <p:spPr>
          <a:xfrm>
            <a:off x="8048462" y="4994993"/>
            <a:ext cx="202405" cy="373683"/>
          </a:xfrm>
          <a:custGeom>
            <a:avLst/>
            <a:gdLst/>
            <a:ahLst/>
            <a:cxnLst/>
            <a:rect l="0" t="0" r="0" b="0"/>
            <a:pathLst>
              <a:path w="202405" h="373683">
                <a:moveTo>
                  <a:pt x="89697" y="34207"/>
                </a:moveTo>
                <a:lnTo>
                  <a:pt x="83630" y="34207"/>
                </a:lnTo>
                <a:lnTo>
                  <a:pt x="81842" y="35477"/>
                </a:lnTo>
                <a:lnTo>
                  <a:pt x="80651" y="37593"/>
                </a:lnTo>
                <a:lnTo>
                  <a:pt x="79327" y="43332"/>
                </a:lnTo>
                <a:lnTo>
                  <a:pt x="78738" y="50116"/>
                </a:lnTo>
                <a:lnTo>
                  <a:pt x="75090" y="60751"/>
                </a:lnTo>
                <a:lnTo>
                  <a:pt x="72339" y="67142"/>
                </a:lnTo>
                <a:lnTo>
                  <a:pt x="69235" y="77754"/>
                </a:lnTo>
                <a:lnTo>
                  <a:pt x="65896" y="91178"/>
                </a:lnTo>
                <a:lnTo>
                  <a:pt x="62400" y="106478"/>
                </a:lnTo>
                <a:lnTo>
                  <a:pt x="60069" y="123027"/>
                </a:lnTo>
                <a:lnTo>
                  <a:pt x="58516" y="140410"/>
                </a:lnTo>
                <a:lnTo>
                  <a:pt x="57479" y="158349"/>
                </a:lnTo>
                <a:lnTo>
                  <a:pt x="55519" y="176658"/>
                </a:lnTo>
                <a:lnTo>
                  <a:pt x="52942" y="195214"/>
                </a:lnTo>
                <a:lnTo>
                  <a:pt x="49954" y="213935"/>
                </a:lnTo>
                <a:lnTo>
                  <a:pt x="47962" y="230226"/>
                </a:lnTo>
                <a:lnTo>
                  <a:pt x="46634" y="244896"/>
                </a:lnTo>
                <a:lnTo>
                  <a:pt x="45748" y="258486"/>
                </a:lnTo>
                <a:lnTo>
                  <a:pt x="44764" y="280359"/>
                </a:lnTo>
                <a:lnTo>
                  <a:pt x="44502" y="289749"/>
                </a:lnTo>
                <a:lnTo>
                  <a:pt x="43058" y="298548"/>
                </a:lnTo>
                <a:lnTo>
                  <a:pt x="40824" y="306954"/>
                </a:lnTo>
                <a:lnTo>
                  <a:pt x="38065" y="315098"/>
                </a:lnTo>
                <a:lnTo>
                  <a:pt x="36226" y="324338"/>
                </a:lnTo>
                <a:lnTo>
                  <a:pt x="35000" y="334307"/>
                </a:lnTo>
                <a:lnTo>
                  <a:pt x="34183" y="344764"/>
                </a:lnTo>
                <a:lnTo>
                  <a:pt x="32368" y="353004"/>
                </a:lnTo>
                <a:lnTo>
                  <a:pt x="29887" y="359768"/>
                </a:lnTo>
                <a:lnTo>
                  <a:pt x="22850" y="373682"/>
                </a:lnTo>
                <a:lnTo>
                  <a:pt x="21002" y="372283"/>
                </a:lnTo>
                <a:lnTo>
                  <a:pt x="15564" y="363957"/>
                </a:lnTo>
                <a:lnTo>
                  <a:pt x="13604" y="358180"/>
                </a:lnTo>
                <a:lnTo>
                  <a:pt x="12299" y="351789"/>
                </a:lnTo>
                <a:lnTo>
                  <a:pt x="11428" y="344988"/>
                </a:lnTo>
                <a:lnTo>
                  <a:pt x="7074" y="334045"/>
                </a:lnTo>
                <a:lnTo>
                  <a:pt x="4136" y="329349"/>
                </a:lnTo>
                <a:lnTo>
                  <a:pt x="2176" y="323678"/>
                </a:lnTo>
                <a:lnTo>
                  <a:pt x="870" y="317357"/>
                </a:lnTo>
                <a:lnTo>
                  <a:pt x="0" y="310604"/>
                </a:lnTo>
                <a:lnTo>
                  <a:pt x="689" y="303561"/>
                </a:lnTo>
                <a:lnTo>
                  <a:pt x="2418" y="296327"/>
                </a:lnTo>
                <a:lnTo>
                  <a:pt x="4841" y="288963"/>
                </a:lnTo>
                <a:lnTo>
                  <a:pt x="6457" y="276434"/>
                </a:lnTo>
                <a:lnTo>
                  <a:pt x="7534" y="260462"/>
                </a:lnTo>
                <a:lnTo>
                  <a:pt x="8252" y="242193"/>
                </a:lnTo>
                <a:lnTo>
                  <a:pt x="10000" y="227475"/>
                </a:lnTo>
                <a:lnTo>
                  <a:pt x="12436" y="215122"/>
                </a:lnTo>
                <a:lnTo>
                  <a:pt x="15330" y="204347"/>
                </a:lnTo>
                <a:lnTo>
                  <a:pt x="19799" y="190813"/>
                </a:lnTo>
                <a:lnTo>
                  <a:pt x="31539" y="158843"/>
                </a:lnTo>
                <a:lnTo>
                  <a:pt x="52428" y="105143"/>
                </a:lnTo>
                <a:lnTo>
                  <a:pt x="59771" y="89117"/>
                </a:lnTo>
                <a:lnTo>
                  <a:pt x="67206" y="74624"/>
                </a:lnTo>
                <a:lnTo>
                  <a:pt x="74703" y="61152"/>
                </a:lnTo>
                <a:lnTo>
                  <a:pt x="82241" y="49630"/>
                </a:lnTo>
                <a:lnTo>
                  <a:pt x="89807" y="39409"/>
                </a:lnTo>
                <a:lnTo>
                  <a:pt x="97390" y="30054"/>
                </a:lnTo>
                <a:lnTo>
                  <a:pt x="103717" y="22549"/>
                </a:lnTo>
                <a:lnTo>
                  <a:pt x="109203" y="16274"/>
                </a:lnTo>
                <a:lnTo>
                  <a:pt x="114132" y="10822"/>
                </a:lnTo>
                <a:lnTo>
                  <a:pt x="118687" y="7187"/>
                </a:lnTo>
                <a:lnTo>
                  <a:pt x="122994" y="4763"/>
                </a:lnTo>
                <a:lnTo>
                  <a:pt x="127135" y="3148"/>
                </a:lnTo>
                <a:lnTo>
                  <a:pt x="131165" y="2070"/>
                </a:lnTo>
                <a:lnTo>
                  <a:pt x="135123" y="1352"/>
                </a:lnTo>
                <a:lnTo>
                  <a:pt x="139031" y="874"/>
                </a:lnTo>
                <a:lnTo>
                  <a:pt x="142907" y="555"/>
                </a:lnTo>
                <a:lnTo>
                  <a:pt x="146761" y="342"/>
                </a:lnTo>
                <a:lnTo>
                  <a:pt x="156003" y="0"/>
                </a:lnTo>
                <a:lnTo>
                  <a:pt x="160653" y="3340"/>
                </a:lnTo>
                <a:lnTo>
                  <a:pt x="163671" y="6009"/>
                </a:lnTo>
                <a:lnTo>
                  <a:pt x="165683" y="10328"/>
                </a:lnTo>
                <a:lnTo>
                  <a:pt x="167920" y="21901"/>
                </a:lnTo>
                <a:lnTo>
                  <a:pt x="172299" y="32124"/>
                </a:lnTo>
                <a:lnTo>
                  <a:pt x="175245" y="36628"/>
                </a:lnTo>
                <a:lnTo>
                  <a:pt x="178519" y="45019"/>
                </a:lnTo>
                <a:lnTo>
                  <a:pt x="181244" y="54252"/>
                </a:lnTo>
                <a:lnTo>
                  <a:pt x="183748" y="60270"/>
                </a:lnTo>
                <a:lnTo>
                  <a:pt x="186688" y="66822"/>
                </a:lnTo>
                <a:lnTo>
                  <a:pt x="188648" y="73730"/>
                </a:lnTo>
                <a:lnTo>
                  <a:pt x="189954" y="80876"/>
                </a:lnTo>
                <a:lnTo>
                  <a:pt x="190825" y="88179"/>
                </a:lnTo>
                <a:lnTo>
                  <a:pt x="191406" y="99398"/>
                </a:lnTo>
                <a:lnTo>
                  <a:pt x="192052" y="128797"/>
                </a:lnTo>
                <a:lnTo>
                  <a:pt x="192522" y="267750"/>
                </a:lnTo>
                <a:lnTo>
                  <a:pt x="193807" y="280072"/>
                </a:lnTo>
                <a:lnTo>
                  <a:pt x="195934" y="290827"/>
                </a:lnTo>
                <a:lnTo>
                  <a:pt x="198622" y="300537"/>
                </a:lnTo>
                <a:lnTo>
                  <a:pt x="200414" y="308280"/>
                </a:lnTo>
                <a:lnTo>
                  <a:pt x="201608" y="314712"/>
                </a:lnTo>
                <a:lnTo>
                  <a:pt x="202404" y="320270"/>
                </a:lnTo>
                <a:lnTo>
                  <a:pt x="201665" y="326515"/>
                </a:lnTo>
                <a:lnTo>
                  <a:pt x="199903" y="333219"/>
                </a:lnTo>
                <a:lnTo>
                  <a:pt x="194741" y="348016"/>
                </a:lnTo>
                <a:lnTo>
                  <a:pt x="192567" y="3656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70"/>
          <p:cNvSpPr/>
          <p:nvPr/>
        </p:nvSpPr>
        <p:spPr>
          <a:xfrm>
            <a:off x="8001000" y="5189219"/>
            <a:ext cx="285751" cy="34291"/>
          </a:xfrm>
          <a:custGeom>
            <a:avLst/>
            <a:gdLst/>
            <a:ahLst/>
            <a:cxnLst/>
            <a:rect l="0" t="0" r="0" b="0"/>
            <a:pathLst>
              <a:path w="285751" h="34291">
                <a:moveTo>
                  <a:pt x="0" y="34290"/>
                </a:moveTo>
                <a:lnTo>
                  <a:pt x="12135" y="28223"/>
                </a:lnTo>
                <a:lnTo>
                  <a:pt x="19520" y="26435"/>
                </a:lnTo>
                <a:lnTo>
                  <a:pt x="28254" y="25244"/>
                </a:lnTo>
                <a:lnTo>
                  <a:pt x="37885" y="24449"/>
                </a:lnTo>
                <a:lnTo>
                  <a:pt x="53196" y="21380"/>
                </a:lnTo>
                <a:lnTo>
                  <a:pt x="72294" y="16793"/>
                </a:lnTo>
                <a:lnTo>
                  <a:pt x="93916" y="11196"/>
                </a:lnTo>
                <a:lnTo>
                  <a:pt x="113410" y="7464"/>
                </a:lnTo>
                <a:lnTo>
                  <a:pt x="131487" y="4976"/>
                </a:lnTo>
                <a:lnTo>
                  <a:pt x="148618" y="3317"/>
                </a:lnTo>
                <a:lnTo>
                  <a:pt x="163848" y="2212"/>
                </a:lnTo>
                <a:lnTo>
                  <a:pt x="177813" y="1475"/>
                </a:lnTo>
                <a:lnTo>
                  <a:pt x="203487" y="656"/>
                </a:lnTo>
                <a:lnTo>
                  <a:pt x="251015" y="130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71"/>
          <p:cNvSpPr/>
          <p:nvPr/>
        </p:nvSpPr>
        <p:spPr>
          <a:xfrm>
            <a:off x="8355329" y="4994909"/>
            <a:ext cx="21273" cy="331471"/>
          </a:xfrm>
          <a:custGeom>
            <a:avLst/>
            <a:gdLst/>
            <a:ahLst/>
            <a:cxnLst/>
            <a:rect l="0" t="0" r="0" b="0"/>
            <a:pathLst>
              <a:path w="21273" h="331471">
                <a:moveTo>
                  <a:pt x="11430" y="0"/>
                </a:moveTo>
                <a:lnTo>
                  <a:pt x="11430" y="41659"/>
                </a:lnTo>
                <a:lnTo>
                  <a:pt x="12701" y="49363"/>
                </a:lnTo>
                <a:lnTo>
                  <a:pt x="14818" y="57039"/>
                </a:lnTo>
                <a:lnTo>
                  <a:pt x="17498" y="64696"/>
                </a:lnTo>
                <a:lnTo>
                  <a:pt x="19286" y="73611"/>
                </a:lnTo>
                <a:lnTo>
                  <a:pt x="20477" y="83364"/>
                </a:lnTo>
                <a:lnTo>
                  <a:pt x="21272" y="93676"/>
                </a:lnTo>
                <a:lnTo>
                  <a:pt x="20531" y="103091"/>
                </a:lnTo>
                <a:lnTo>
                  <a:pt x="18768" y="111907"/>
                </a:lnTo>
                <a:lnTo>
                  <a:pt x="16322" y="120325"/>
                </a:lnTo>
                <a:lnTo>
                  <a:pt x="14691" y="129747"/>
                </a:lnTo>
                <a:lnTo>
                  <a:pt x="13604" y="139838"/>
                </a:lnTo>
                <a:lnTo>
                  <a:pt x="12880" y="150376"/>
                </a:lnTo>
                <a:lnTo>
                  <a:pt x="12397" y="161211"/>
                </a:lnTo>
                <a:lnTo>
                  <a:pt x="11860" y="183410"/>
                </a:lnTo>
                <a:lnTo>
                  <a:pt x="10447" y="203553"/>
                </a:lnTo>
                <a:lnTo>
                  <a:pt x="2441" y="293268"/>
                </a:lnTo>
                <a:lnTo>
                  <a:pt x="0" y="3314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72"/>
          <p:cNvSpPr/>
          <p:nvPr/>
        </p:nvSpPr>
        <p:spPr>
          <a:xfrm>
            <a:off x="8275319" y="4949370"/>
            <a:ext cx="296970" cy="397898"/>
          </a:xfrm>
          <a:custGeom>
            <a:avLst/>
            <a:gdLst/>
            <a:ahLst/>
            <a:cxnLst/>
            <a:rect l="0" t="0" r="0" b="0"/>
            <a:pathLst>
              <a:path w="296970" h="397898">
                <a:moveTo>
                  <a:pt x="0" y="79830"/>
                </a:moveTo>
                <a:lnTo>
                  <a:pt x="9842" y="60147"/>
                </a:lnTo>
                <a:lnTo>
                  <a:pt x="17498" y="54995"/>
                </a:lnTo>
                <a:lnTo>
                  <a:pt x="23096" y="51843"/>
                </a:lnTo>
                <a:lnTo>
                  <a:pt x="67380" y="29204"/>
                </a:lnTo>
                <a:lnTo>
                  <a:pt x="81750" y="23219"/>
                </a:lnTo>
                <a:lnTo>
                  <a:pt x="93870" y="19229"/>
                </a:lnTo>
                <a:lnTo>
                  <a:pt x="104490" y="16569"/>
                </a:lnTo>
                <a:lnTo>
                  <a:pt x="114110" y="13526"/>
                </a:lnTo>
                <a:lnTo>
                  <a:pt x="123064" y="10227"/>
                </a:lnTo>
                <a:lnTo>
                  <a:pt x="131573" y="6758"/>
                </a:lnTo>
                <a:lnTo>
                  <a:pt x="141055" y="4445"/>
                </a:lnTo>
                <a:lnTo>
                  <a:pt x="151187" y="2903"/>
                </a:lnTo>
                <a:lnTo>
                  <a:pt x="161752" y="1875"/>
                </a:lnTo>
                <a:lnTo>
                  <a:pt x="170064" y="1190"/>
                </a:lnTo>
                <a:lnTo>
                  <a:pt x="176876" y="733"/>
                </a:lnTo>
                <a:lnTo>
                  <a:pt x="182687" y="429"/>
                </a:lnTo>
                <a:lnTo>
                  <a:pt x="195918" y="90"/>
                </a:lnTo>
                <a:lnTo>
                  <a:pt x="203003" y="0"/>
                </a:lnTo>
                <a:lnTo>
                  <a:pt x="208995" y="1210"/>
                </a:lnTo>
                <a:lnTo>
                  <a:pt x="214261" y="3286"/>
                </a:lnTo>
                <a:lnTo>
                  <a:pt x="223497" y="8980"/>
                </a:lnTo>
                <a:lnTo>
                  <a:pt x="231836" y="15744"/>
                </a:lnTo>
                <a:lnTo>
                  <a:pt x="234567" y="19326"/>
                </a:lnTo>
                <a:lnTo>
                  <a:pt x="237603" y="26692"/>
                </a:lnTo>
                <a:lnTo>
                  <a:pt x="239311" y="37979"/>
                </a:lnTo>
                <a:lnTo>
                  <a:pt x="236324" y="48953"/>
                </a:lnTo>
                <a:lnTo>
                  <a:pt x="233749" y="55435"/>
                </a:lnTo>
                <a:lnTo>
                  <a:pt x="230763" y="62296"/>
                </a:lnTo>
                <a:lnTo>
                  <a:pt x="224058" y="76694"/>
                </a:lnTo>
                <a:lnTo>
                  <a:pt x="213144" y="99079"/>
                </a:lnTo>
                <a:lnTo>
                  <a:pt x="208136" y="106633"/>
                </a:lnTo>
                <a:lnTo>
                  <a:pt x="202257" y="114208"/>
                </a:lnTo>
                <a:lnTo>
                  <a:pt x="195798" y="121799"/>
                </a:lnTo>
                <a:lnTo>
                  <a:pt x="190222" y="129399"/>
                </a:lnTo>
                <a:lnTo>
                  <a:pt x="185235" y="137006"/>
                </a:lnTo>
                <a:lnTo>
                  <a:pt x="180640" y="144617"/>
                </a:lnTo>
                <a:lnTo>
                  <a:pt x="175037" y="150961"/>
                </a:lnTo>
                <a:lnTo>
                  <a:pt x="168762" y="156461"/>
                </a:lnTo>
                <a:lnTo>
                  <a:pt x="162038" y="161397"/>
                </a:lnTo>
                <a:lnTo>
                  <a:pt x="144408" y="173655"/>
                </a:lnTo>
                <a:lnTo>
                  <a:pt x="134371" y="180480"/>
                </a:lnTo>
                <a:lnTo>
                  <a:pt x="127681" y="186299"/>
                </a:lnTo>
                <a:lnTo>
                  <a:pt x="123221" y="191450"/>
                </a:lnTo>
                <a:lnTo>
                  <a:pt x="120248" y="196153"/>
                </a:lnTo>
                <a:lnTo>
                  <a:pt x="116995" y="199288"/>
                </a:lnTo>
                <a:lnTo>
                  <a:pt x="113557" y="201379"/>
                </a:lnTo>
                <a:lnTo>
                  <a:pt x="109994" y="202772"/>
                </a:lnTo>
                <a:lnTo>
                  <a:pt x="107620" y="202432"/>
                </a:lnTo>
                <a:lnTo>
                  <a:pt x="106037" y="200934"/>
                </a:lnTo>
                <a:lnTo>
                  <a:pt x="104981" y="198666"/>
                </a:lnTo>
                <a:lnTo>
                  <a:pt x="105548" y="197154"/>
                </a:lnTo>
                <a:lnTo>
                  <a:pt x="107195" y="196146"/>
                </a:lnTo>
                <a:lnTo>
                  <a:pt x="109563" y="195474"/>
                </a:lnTo>
                <a:lnTo>
                  <a:pt x="115582" y="191340"/>
                </a:lnTo>
                <a:lnTo>
                  <a:pt x="122490" y="185270"/>
                </a:lnTo>
                <a:lnTo>
                  <a:pt x="129793" y="178339"/>
                </a:lnTo>
                <a:lnTo>
                  <a:pt x="134789" y="175982"/>
                </a:lnTo>
                <a:lnTo>
                  <a:pt x="140660" y="174411"/>
                </a:lnTo>
                <a:lnTo>
                  <a:pt x="147114" y="173364"/>
                </a:lnTo>
                <a:lnTo>
                  <a:pt x="153956" y="172666"/>
                </a:lnTo>
                <a:lnTo>
                  <a:pt x="161057" y="172200"/>
                </a:lnTo>
                <a:lnTo>
                  <a:pt x="168332" y="171890"/>
                </a:lnTo>
                <a:lnTo>
                  <a:pt x="174452" y="170413"/>
                </a:lnTo>
                <a:lnTo>
                  <a:pt x="179801" y="168159"/>
                </a:lnTo>
                <a:lnTo>
                  <a:pt x="184638" y="165386"/>
                </a:lnTo>
                <a:lnTo>
                  <a:pt x="190402" y="163537"/>
                </a:lnTo>
                <a:lnTo>
                  <a:pt x="196785" y="162304"/>
                </a:lnTo>
                <a:lnTo>
                  <a:pt x="203580" y="161483"/>
                </a:lnTo>
                <a:lnTo>
                  <a:pt x="210650" y="162205"/>
                </a:lnTo>
                <a:lnTo>
                  <a:pt x="217904" y="163957"/>
                </a:lnTo>
                <a:lnTo>
                  <a:pt x="225279" y="166394"/>
                </a:lnTo>
                <a:lnTo>
                  <a:pt x="231466" y="168019"/>
                </a:lnTo>
                <a:lnTo>
                  <a:pt x="236861" y="169102"/>
                </a:lnTo>
                <a:lnTo>
                  <a:pt x="241728" y="169825"/>
                </a:lnTo>
                <a:lnTo>
                  <a:pt x="247511" y="171576"/>
                </a:lnTo>
                <a:lnTo>
                  <a:pt x="253909" y="174014"/>
                </a:lnTo>
                <a:lnTo>
                  <a:pt x="260712" y="176909"/>
                </a:lnTo>
                <a:lnTo>
                  <a:pt x="266518" y="178839"/>
                </a:lnTo>
                <a:lnTo>
                  <a:pt x="271659" y="180126"/>
                </a:lnTo>
                <a:lnTo>
                  <a:pt x="276356" y="180984"/>
                </a:lnTo>
                <a:lnTo>
                  <a:pt x="280757" y="184096"/>
                </a:lnTo>
                <a:lnTo>
                  <a:pt x="289034" y="194326"/>
                </a:lnTo>
                <a:lnTo>
                  <a:pt x="293561" y="203954"/>
                </a:lnTo>
                <a:lnTo>
                  <a:pt x="295571" y="212466"/>
                </a:lnTo>
                <a:lnTo>
                  <a:pt x="296465" y="220483"/>
                </a:lnTo>
                <a:lnTo>
                  <a:pt x="296863" y="231665"/>
                </a:lnTo>
                <a:lnTo>
                  <a:pt x="296969" y="238203"/>
                </a:lnTo>
                <a:lnTo>
                  <a:pt x="295769" y="243832"/>
                </a:lnTo>
                <a:lnTo>
                  <a:pt x="291051" y="253473"/>
                </a:lnTo>
                <a:lnTo>
                  <a:pt x="284719" y="265377"/>
                </a:lnTo>
                <a:lnTo>
                  <a:pt x="281253" y="272108"/>
                </a:lnTo>
                <a:lnTo>
                  <a:pt x="276402" y="279136"/>
                </a:lnTo>
                <a:lnTo>
                  <a:pt x="270629" y="286360"/>
                </a:lnTo>
                <a:lnTo>
                  <a:pt x="264239" y="293717"/>
                </a:lnTo>
                <a:lnTo>
                  <a:pt x="258709" y="301161"/>
                </a:lnTo>
                <a:lnTo>
                  <a:pt x="253754" y="308664"/>
                </a:lnTo>
                <a:lnTo>
                  <a:pt x="249179" y="316205"/>
                </a:lnTo>
                <a:lnTo>
                  <a:pt x="242320" y="322504"/>
                </a:lnTo>
                <a:lnTo>
                  <a:pt x="233936" y="327972"/>
                </a:lnTo>
                <a:lnTo>
                  <a:pt x="224538" y="332888"/>
                </a:lnTo>
                <a:lnTo>
                  <a:pt x="215732" y="338705"/>
                </a:lnTo>
                <a:lnTo>
                  <a:pt x="207322" y="345123"/>
                </a:lnTo>
                <a:lnTo>
                  <a:pt x="199175" y="351942"/>
                </a:lnTo>
                <a:lnTo>
                  <a:pt x="188663" y="359028"/>
                </a:lnTo>
                <a:lnTo>
                  <a:pt x="176576" y="366291"/>
                </a:lnTo>
                <a:lnTo>
                  <a:pt x="163438" y="373674"/>
                </a:lnTo>
                <a:lnTo>
                  <a:pt x="153408" y="378596"/>
                </a:lnTo>
                <a:lnTo>
                  <a:pt x="145453" y="381877"/>
                </a:lnTo>
                <a:lnTo>
                  <a:pt x="138879" y="384064"/>
                </a:lnTo>
                <a:lnTo>
                  <a:pt x="133225" y="386793"/>
                </a:lnTo>
                <a:lnTo>
                  <a:pt x="128188" y="389882"/>
                </a:lnTo>
                <a:lnTo>
                  <a:pt x="123559" y="393211"/>
                </a:lnTo>
                <a:lnTo>
                  <a:pt x="115029" y="396910"/>
                </a:lnTo>
                <a:lnTo>
                  <a:pt x="110976" y="397897"/>
                </a:lnTo>
                <a:lnTo>
                  <a:pt x="105734" y="397284"/>
                </a:lnTo>
                <a:lnTo>
                  <a:pt x="99700" y="395606"/>
                </a:lnTo>
                <a:lnTo>
                  <a:pt x="93136" y="393217"/>
                </a:lnTo>
                <a:lnTo>
                  <a:pt x="87491" y="391625"/>
                </a:lnTo>
                <a:lnTo>
                  <a:pt x="82458" y="390563"/>
                </a:lnTo>
                <a:lnTo>
                  <a:pt x="68581" y="3884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73"/>
          <p:cNvSpPr/>
          <p:nvPr/>
        </p:nvSpPr>
        <p:spPr>
          <a:xfrm>
            <a:off x="8583996" y="4994909"/>
            <a:ext cx="285684" cy="365075"/>
          </a:xfrm>
          <a:custGeom>
            <a:avLst/>
            <a:gdLst/>
            <a:ahLst/>
            <a:cxnLst/>
            <a:rect l="0" t="0" r="0" b="0"/>
            <a:pathLst>
              <a:path w="285684" h="365075">
                <a:moveTo>
                  <a:pt x="182813" y="0"/>
                </a:moveTo>
                <a:lnTo>
                  <a:pt x="164610" y="0"/>
                </a:lnTo>
                <a:lnTo>
                  <a:pt x="157978" y="1270"/>
                </a:lnTo>
                <a:lnTo>
                  <a:pt x="152287" y="3387"/>
                </a:lnTo>
                <a:lnTo>
                  <a:pt x="147222" y="6068"/>
                </a:lnTo>
                <a:lnTo>
                  <a:pt x="141306" y="10396"/>
                </a:lnTo>
                <a:lnTo>
                  <a:pt x="134822" y="15821"/>
                </a:lnTo>
                <a:lnTo>
                  <a:pt x="122114" y="27352"/>
                </a:lnTo>
                <a:lnTo>
                  <a:pt x="112232" y="36710"/>
                </a:lnTo>
                <a:lnTo>
                  <a:pt x="93461" y="55186"/>
                </a:lnTo>
                <a:lnTo>
                  <a:pt x="87686" y="62191"/>
                </a:lnTo>
                <a:lnTo>
                  <a:pt x="82565" y="69401"/>
                </a:lnTo>
                <a:lnTo>
                  <a:pt x="77881" y="76747"/>
                </a:lnTo>
                <a:lnTo>
                  <a:pt x="73488" y="85455"/>
                </a:lnTo>
                <a:lnTo>
                  <a:pt x="69290" y="95070"/>
                </a:lnTo>
                <a:lnTo>
                  <a:pt x="65221" y="105290"/>
                </a:lnTo>
                <a:lnTo>
                  <a:pt x="58699" y="118454"/>
                </a:lnTo>
                <a:lnTo>
                  <a:pt x="50540" y="133579"/>
                </a:lnTo>
                <a:lnTo>
                  <a:pt x="33856" y="163509"/>
                </a:lnTo>
                <a:lnTo>
                  <a:pt x="22207" y="185277"/>
                </a:lnTo>
                <a:lnTo>
                  <a:pt x="17323" y="195909"/>
                </a:lnTo>
                <a:lnTo>
                  <a:pt x="12797" y="206806"/>
                </a:lnTo>
                <a:lnTo>
                  <a:pt x="8508" y="217880"/>
                </a:lnTo>
                <a:lnTo>
                  <a:pt x="5650" y="227804"/>
                </a:lnTo>
                <a:lnTo>
                  <a:pt x="3744" y="236960"/>
                </a:lnTo>
                <a:lnTo>
                  <a:pt x="2474" y="245603"/>
                </a:lnTo>
                <a:lnTo>
                  <a:pt x="1628" y="253905"/>
                </a:lnTo>
                <a:lnTo>
                  <a:pt x="1063" y="261980"/>
                </a:lnTo>
                <a:lnTo>
                  <a:pt x="686" y="269904"/>
                </a:lnTo>
                <a:lnTo>
                  <a:pt x="268" y="285481"/>
                </a:lnTo>
                <a:lnTo>
                  <a:pt x="0" y="316177"/>
                </a:lnTo>
                <a:lnTo>
                  <a:pt x="1248" y="322545"/>
                </a:lnTo>
                <a:lnTo>
                  <a:pt x="6021" y="333007"/>
                </a:lnTo>
                <a:lnTo>
                  <a:pt x="12376" y="341890"/>
                </a:lnTo>
                <a:lnTo>
                  <a:pt x="19433" y="350071"/>
                </a:lnTo>
                <a:lnTo>
                  <a:pt x="26803" y="357941"/>
                </a:lnTo>
                <a:lnTo>
                  <a:pt x="31816" y="360547"/>
                </a:lnTo>
                <a:lnTo>
                  <a:pt x="37699" y="362285"/>
                </a:lnTo>
                <a:lnTo>
                  <a:pt x="44161" y="363444"/>
                </a:lnTo>
                <a:lnTo>
                  <a:pt x="51008" y="364216"/>
                </a:lnTo>
                <a:lnTo>
                  <a:pt x="58113" y="364731"/>
                </a:lnTo>
                <a:lnTo>
                  <a:pt x="65390" y="365074"/>
                </a:lnTo>
                <a:lnTo>
                  <a:pt x="72781" y="364033"/>
                </a:lnTo>
                <a:lnTo>
                  <a:pt x="80249" y="362069"/>
                </a:lnTo>
                <a:lnTo>
                  <a:pt x="87766" y="359489"/>
                </a:lnTo>
                <a:lnTo>
                  <a:pt x="95319" y="356500"/>
                </a:lnTo>
                <a:lnTo>
                  <a:pt x="102894" y="353237"/>
                </a:lnTo>
                <a:lnTo>
                  <a:pt x="110484" y="349791"/>
                </a:lnTo>
                <a:lnTo>
                  <a:pt x="119354" y="346224"/>
                </a:lnTo>
                <a:lnTo>
                  <a:pt x="139369" y="338874"/>
                </a:lnTo>
                <a:lnTo>
                  <a:pt x="174512" y="324601"/>
                </a:lnTo>
                <a:lnTo>
                  <a:pt x="196330" y="315461"/>
                </a:lnTo>
                <a:lnTo>
                  <a:pt x="234117" y="298532"/>
                </a:lnTo>
                <a:lnTo>
                  <a:pt x="270405" y="281494"/>
                </a:lnTo>
                <a:lnTo>
                  <a:pt x="285683" y="262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postulate?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Postulates or axioms are known as basic assumptions. Assumptions are statements accepted without proof.</a:t>
            </a:r>
          </a:p>
          <a:p>
            <a:r>
              <a:rPr lang="en-US" dirty="0" smtClean="0"/>
              <a:t>Some will seem very basic.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Postulate 1 Ruler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The points on a line can be paired with the real numbers in such a way that any two points can have coordinates 0 and 1.</a:t>
            </a:r>
          </a:p>
          <a:p>
            <a:pPr>
              <a:buNone/>
            </a:pPr>
            <a:r>
              <a:rPr lang="en-US" dirty="0" smtClean="0"/>
              <a:t>2. Once a coordinate system has been chosen in this way, the distance between any two points equals the absolute value of the difference of their coordinates.</a:t>
            </a:r>
            <a:endParaRPr lang="en-US" dirty="0"/>
          </a:p>
        </p:txBody>
      </p:sp>
      <p:sp>
        <p:nvSpPr>
          <p:cNvPr id="20" name="SMARTPenAnnotation144"/>
          <p:cNvSpPr/>
          <p:nvPr/>
        </p:nvSpPr>
        <p:spPr>
          <a:xfrm>
            <a:off x="8732519" y="496061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6"/>
          <p:cNvSpPr/>
          <p:nvPr/>
        </p:nvSpPr>
        <p:spPr>
          <a:xfrm>
            <a:off x="8938259" y="483488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8"/>
          <p:cNvSpPr/>
          <p:nvPr/>
        </p:nvSpPr>
        <p:spPr>
          <a:xfrm>
            <a:off x="5246370" y="5143501"/>
            <a:ext cx="3166110" cy="102869"/>
          </a:xfrm>
          <a:custGeom>
            <a:avLst/>
            <a:gdLst/>
            <a:ahLst/>
            <a:cxnLst/>
            <a:rect l="0" t="0" r="0" b="0"/>
            <a:pathLst>
              <a:path w="3166110" h="102869">
                <a:moveTo>
                  <a:pt x="0" y="102868"/>
                </a:moveTo>
                <a:lnTo>
                  <a:pt x="6067" y="96801"/>
                </a:lnTo>
                <a:lnTo>
                  <a:pt x="9125" y="95013"/>
                </a:lnTo>
                <a:lnTo>
                  <a:pt x="15908" y="93027"/>
                </a:lnTo>
                <a:lnTo>
                  <a:pt x="82210" y="90262"/>
                </a:lnTo>
                <a:lnTo>
                  <a:pt x="95447" y="88114"/>
                </a:lnTo>
                <a:lnTo>
                  <a:pt x="109351" y="85412"/>
                </a:lnTo>
                <a:lnTo>
                  <a:pt x="138347" y="82410"/>
                </a:lnTo>
                <a:lnTo>
                  <a:pt x="180151" y="80483"/>
                </a:lnTo>
                <a:lnTo>
                  <a:pt x="195030" y="79055"/>
                </a:lnTo>
                <a:lnTo>
                  <a:pt x="268206" y="71024"/>
                </a:lnTo>
                <a:lnTo>
                  <a:pt x="358202" y="62993"/>
                </a:lnTo>
                <a:lnTo>
                  <a:pt x="386121" y="61045"/>
                </a:lnTo>
                <a:lnTo>
                  <a:pt x="466396" y="57918"/>
                </a:lnTo>
                <a:lnTo>
                  <a:pt x="505737" y="56221"/>
                </a:lnTo>
                <a:lnTo>
                  <a:pt x="645575" y="48169"/>
                </a:lnTo>
                <a:lnTo>
                  <a:pt x="742853" y="45862"/>
                </a:lnTo>
                <a:lnTo>
                  <a:pt x="754315" y="44544"/>
                </a:lnTo>
                <a:lnTo>
                  <a:pt x="765767" y="42396"/>
                </a:lnTo>
                <a:lnTo>
                  <a:pt x="777211" y="39693"/>
                </a:lnTo>
                <a:lnTo>
                  <a:pt x="820407" y="36691"/>
                </a:lnTo>
                <a:lnTo>
                  <a:pt x="908986" y="35000"/>
                </a:lnTo>
                <a:lnTo>
                  <a:pt x="1023115" y="34429"/>
                </a:lnTo>
                <a:lnTo>
                  <a:pt x="1049106" y="33112"/>
                </a:lnTo>
                <a:lnTo>
                  <a:pt x="1075324" y="30964"/>
                </a:lnTo>
                <a:lnTo>
                  <a:pt x="1101693" y="28262"/>
                </a:lnTo>
                <a:lnTo>
                  <a:pt x="1164858" y="25260"/>
                </a:lnTo>
                <a:lnTo>
                  <a:pt x="1266415" y="23333"/>
                </a:lnTo>
                <a:lnTo>
                  <a:pt x="1413529" y="16931"/>
                </a:lnTo>
                <a:lnTo>
                  <a:pt x="1457972" y="13827"/>
                </a:lnTo>
                <a:lnTo>
                  <a:pt x="1492682" y="10487"/>
                </a:lnTo>
                <a:lnTo>
                  <a:pt x="1520901" y="6991"/>
                </a:lnTo>
                <a:lnTo>
                  <a:pt x="1543524" y="4660"/>
                </a:lnTo>
                <a:lnTo>
                  <a:pt x="1578821" y="2070"/>
                </a:lnTo>
                <a:lnTo>
                  <a:pt x="1671800" y="407"/>
                </a:lnTo>
                <a:lnTo>
                  <a:pt x="1984661" y="0"/>
                </a:lnTo>
                <a:lnTo>
                  <a:pt x="2089418" y="3386"/>
                </a:lnTo>
                <a:lnTo>
                  <a:pt x="2424836" y="18225"/>
                </a:lnTo>
                <a:lnTo>
                  <a:pt x="2645624" y="21486"/>
                </a:lnTo>
                <a:lnTo>
                  <a:pt x="3166109" y="228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9"/>
          <p:cNvSpPr/>
          <p:nvPr/>
        </p:nvSpPr>
        <p:spPr>
          <a:xfrm>
            <a:off x="8229600" y="5007928"/>
            <a:ext cx="331338" cy="341312"/>
          </a:xfrm>
          <a:custGeom>
            <a:avLst/>
            <a:gdLst/>
            <a:ahLst/>
            <a:cxnLst/>
            <a:rect l="0" t="0" r="0" b="0"/>
            <a:pathLst>
              <a:path w="331338" h="341312">
                <a:moveTo>
                  <a:pt x="0" y="9841"/>
                </a:moveTo>
                <a:lnTo>
                  <a:pt x="9841" y="0"/>
                </a:lnTo>
                <a:lnTo>
                  <a:pt x="11640" y="741"/>
                </a:lnTo>
                <a:lnTo>
                  <a:pt x="17026" y="4950"/>
                </a:lnTo>
                <a:lnTo>
                  <a:pt x="20241" y="6580"/>
                </a:lnTo>
                <a:lnTo>
                  <a:pt x="27199" y="8392"/>
                </a:lnTo>
                <a:lnTo>
                  <a:pt x="34525" y="12584"/>
                </a:lnTo>
                <a:lnTo>
                  <a:pt x="44554" y="19950"/>
                </a:lnTo>
                <a:lnTo>
                  <a:pt x="61711" y="31691"/>
                </a:lnTo>
                <a:lnTo>
                  <a:pt x="71621" y="37108"/>
                </a:lnTo>
                <a:lnTo>
                  <a:pt x="82037" y="41989"/>
                </a:lnTo>
                <a:lnTo>
                  <a:pt x="92792" y="46513"/>
                </a:lnTo>
                <a:lnTo>
                  <a:pt x="101231" y="50799"/>
                </a:lnTo>
                <a:lnTo>
                  <a:pt x="108127" y="54926"/>
                </a:lnTo>
                <a:lnTo>
                  <a:pt x="113995" y="58948"/>
                </a:lnTo>
                <a:lnTo>
                  <a:pt x="120446" y="62900"/>
                </a:lnTo>
                <a:lnTo>
                  <a:pt x="127287" y="66803"/>
                </a:lnTo>
                <a:lnTo>
                  <a:pt x="134387" y="70676"/>
                </a:lnTo>
                <a:lnTo>
                  <a:pt x="168653" y="88262"/>
                </a:lnTo>
                <a:lnTo>
                  <a:pt x="178475" y="93872"/>
                </a:lnTo>
                <a:lnTo>
                  <a:pt x="186293" y="98882"/>
                </a:lnTo>
                <a:lnTo>
                  <a:pt x="200907" y="109105"/>
                </a:lnTo>
                <a:lnTo>
                  <a:pt x="220102" y="122115"/>
                </a:lnTo>
                <a:lnTo>
                  <a:pt x="230554" y="127870"/>
                </a:lnTo>
                <a:lnTo>
                  <a:pt x="241333" y="132977"/>
                </a:lnTo>
                <a:lnTo>
                  <a:pt x="267803" y="144231"/>
                </a:lnTo>
                <a:lnTo>
                  <a:pt x="272515" y="145155"/>
                </a:lnTo>
                <a:lnTo>
                  <a:pt x="278196" y="145770"/>
                </a:lnTo>
                <a:lnTo>
                  <a:pt x="284524" y="146181"/>
                </a:lnTo>
                <a:lnTo>
                  <a:pt x="288743" y="147724"/>
                </a:lnTo>
                <a:lnTo>
                  <a:pt x="291555" y="150023"/>
                </a:lnTo>
                <a:lnTo>
                  <a:pt x="293430" y="152826"/>
                </a:lnTo>
                <a:lnTo>
                  <a:pt x="298490" y="155964"/>
                </a:lnTo>
                <a:lnTo>
                  <a:pt x="305673" y="159327"/>
                </a:lnTo>
                <a:lnTo>
                  <a:pt x="326374" y="167780"/>
                </a:lnTo>
                <a:lnTo>
                  <a:pt x="328072" y="169744"/>
                </a:lnTo>
                <a:lnTo>
                  <a:pt x="329205" y="172323"/>
                </a:lnTo>
                <a:lnTo>
                  <a:pt x="330463" y="178575"/>
                </a:lnTo>
                <a:lnTo>
                  <a:pt x="331172" y="189236"/>
                </a:lnTo>
                <a:lnTo>
                  <a:pt x="331337" y="196676"/>
                </a:lnTo>
                <a:lnTo>
                  <a:pt x="330111" y="199168"/>
                </a:lnTo>
                <a:lnTo>
                  <a:pt x="328024" y="200829"/>
                </a:lnTo>
                <a:lnTo>
                  <a:pt x="321048" y="203945"/>
                </a:lnTo>
                <a:lnTo>
                  <a:pt x="309481" y="209563"/>
                </a:lnTo>
                <a:lnTo>
                  <a:pt x="299260" y="212907"/>
                </a:lnTo>
                <a:lnTo>
                  <a:pt x="294757" y="213798"/>
                </a:lnTo>
                <a:lnTo>
                  <a:pt x="286366" y="218175"/>
                </a:lnTo>
                <a:lnTo>
                  <a:pt x="282350" y="221121"/>
                </a:lnTo>
                <a:lnTo>
                  <a:pt x="274502" y="224394"/>
                </a:lnTo>
                <a:lnTo>
                  <a:pt x="265511" y="227118"/>
                </a:lnTo>
                <a:lnTo>
                  <a:pt x="259557" y="229622"/>
                </a:lnTo>
                <a:lnTo>
                  <a:pt x="253048" y="232562"/>
                </a:lnTo>
                <a:lnTo>
                  <a:pt x="247438" y="235792"/>
                </a:lnTo>
                <a:lnTo>
                  <a:pt x="237818" y="242767"/>
                </a:lnTo>
                <a:lnTo>
                  <a:pt x="232205" y="246405"/>
                </a:lnTo>
                <a:lnTo>
                  <a:pt x="225924" y="250101"/>
                </a:lnTo>
                <a:lnTo>
                  <a:pt x="219195" y="253834"/>
                </a:lnTo>
                <a:lnTo>
                  <a:pt x="204947" y="261369"/>
                </a:lnTo>
                <a:lnTo>
                  <a:pt x="197591" y="265157"/>
                </a:lnTo>
                <a:lnTo>
                  <a:pt x="191417" y="268952"/>
                </a:lnTo>
                <a:lnTo>
                  <a:pt x="181171" y="276555"/>
                </a:lnTo>
                <a:lnTo>
                  <a:pt x="175390" y="280361"/>
                </a:lnTo>
                <a:lnTo>
                  <a:pt x="168996" y="284167"/>
                </a:lnTo>
                <a:lnTo>
                  <a:pt x="162194" y="287976"/>
                </a:lnTo>
                <a:lnTo>
                  <a:pt x="156390" y="291784"/>
                </a:lnTo>
                <a:lnTo>
                  <a:pt x="146553" y="299403"/>
                </a:lnTo>
                <a:lnTo>
                  <a:pt x="140882" y="301942"/>
                </a:lnTo>
                <a:lnTo>
                  <a:pt x="134561" y="303635"/>
                </a:lnTo>
                <a:lnTo>
                  <a:pt x="127807" y="304764"/>
                </a:lnTo>
                <a:lnTo>
                  <a:pt x="120764" y="306787"/>
                </a:lnTo>
                <a:lnTo>
                  <a:pt x="113530" y="309405"/>
                </a:lnTo>
                <a:lnTo>
                  <a:pt x="106167" y="312421"/>
                </a:lnTo>
                <a:lnTo>
                  <a:pt x="99987" y="315701"/>
                </a:lnTo>
                <a:lnTo>
                  <a:pt x="89735" y="322733"/>
                </a:lnTo>
                <a:lnTo>
                  <a:pt x="80946" y="326704"/>
                </a:lnTo>
                <a:lnTo>
                  <a:pt x="72806" y="328469"/>
                </a:lnTo>
                <a:lnTo>
                  <a:pt x="64954" y="329254"/>
                </a:lnTo>
                <a:lnTo>
                  <a:pt x="62352" y="330733"/>
                </a:lnTo>
                <a:lnTo>
                  <a:pt x="60618" y="332989"/>
                </a:lnTo>
                <a:lnTo>
                  <a:pt x="59462" y="335764"/>
                </a:lnTo>
                <a:lnTo>
                  <a:pt x="57422" y="337613"/>
                </a:lnTo>
                <a:lnTo>
                  <a:pt x="54791" y="338846"/>
                </a:lnTo>
                <a:lnTo>
                  <a:pt x="48481" y="340216"/>
                </a:lnTo>
                <a:lnTo>
                  <a:pt x="45020" y="340581"/>
                </a:lnTo>
                <a:lnTo>
                  <a:pt x="34290" y="3413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0"/>
          <p:cNvSpPr/>
          <p:nvPr/>
        </p:nvSpPr>
        <p:spPr>
          <a:xfrm>
            <a:off x="5120695" y="4926329"/>
            <a:ext cx="399996" cy="617222"/>
          </a:xfrm>
          <a:custGeom>
            <a:avLst/>
            <a:gdLst/>
            <a:ahLst/>
            <a:cxnLst/>
            <a:rect l="0" t="0" r="0" b="0"/>
            <a:pathLst>
              <a:path w="399996" h="617222">
                <a:moveTo>
                  <a:pt x="399995" y="0"/>
                </a:moveTo>
                <a:lnTo>
                  <a:pt x="390870" y="16981"/>
                </a:lnTo>
                <a:lnTo>
                  <a:pt x="380499" y="29867"/>
                </a:lnTo>
                <a:lnTo>
                  <a:pt x="369383" y="41729"/>
                </a:lnTo>
                <a:lnTo>
                  <a:pt x="361836" y="49450"/>
                </a:lnTo>
                <a:lnTo>
                  <a:pt x="350862" y="57114"/>
                </a:lnTo>
                <a:lnTo>
                  <a:pt x="344379" y="60937"/>
                </a:lnTo>
                <a:lnTo>
                  <a:pt x="337518" y="66025"/>
                </a:lnTo>
                <a:lnTo>
                  <a:pt x="330404" y="71956"/>
                </a:lnTo>
                <a:lnTo>
                  <a:pt x="316995" y="84051"/>
                </a:lnTo>
                <a:lnTo>
                  <a:pt x="306802" y="93659"/>
                </a:lnTo>
                <a:lnTo>
                  <a:pt x="294652" y="102163"/>
                </a:lnTo>
                <a:lnTo>
                  <a:pt x="287857" y="106209"/>
                </a:lnTo>
                <a:lnTo>
                  <a:pt x="276919" y="114091"/>
                </a:lnTo>
                <a:lnTo>
                  <a:pt x="266554" y="121827"/>
                </a:lnTo>
                <a:lnTo>
                  <a:pt x="260235" y="125668"/>
                </a:lnTo>
                <a:lnTo>
                  <a:pt x="253481" y="129499"/>
                </a:lnTo>
                <a:lnTo>
                  <a:pt x="245169" y="135863"/>
                </a:lnTo>
                <a:lnTo>
                  <a:pt x="235817" y="143916"/>
                </a:lnTo>
                <a:lnTo>
                  <a:pt x="217807" y="160482"/>
                </a:lnTo>
                <a:lnTo>
                  <a:pt x="200527" y="176949"/>
                </a:lnTo>
                <a:lnTo>
                  <a:pt x="191539" y="185748"/>
                </a:lnTo>
                <a:lnTo>
                  <a:pt x="179924" y="193891"/>
                </a:lnTo>
                <a:lnTo>
                  <a:pt x="167565" y="201744"/>
                </a:lnTo>
                <a:lnTo>
                  <a:pt x="157840" y="209468"/>
                </a:lnTo>
                <a:lnTo>
                  <a:pt x="145897" y="217134"/>
                </a:lnTo>
                <a:lnTo>
                  <a:pt x="139156" y="220956"/>
                </a:lnTo>
                <a:lnTo>
                  <a:pt x="128279" y="228590"/>
                </a:lnTo>
                <a:lnTo>
                  <a:pt x="119212" y="236216"/>
                </a:lnTo>
                <a:lnTo>
                  <a:pt x="110949" y="243838"/>
                </a:lnTo>
                <a:lnTo>
                  <a:pt x="99657" y="251459"/>
                </a:lnTo>
                <a:lnTo>
                  <a:pt x="93089" y="255270"/>
                </a:lnTo>
                <a:lnTo>
                  <a:pt x="75632" y="266277"/>
                </a:lnTo>
                <a:lnTo>
                  <a:pt x="65643" y="272768"/>
                </a:lnTo>
                <a:lnTo>
                  <a:pt x="57714" y="277096"/>
                </a:lnTo>
                <a:lnTo>
                  <a:pt x="45516" y="281904"/>
                </a:lnTo>
                <a:lnTo>
                  <a:pt x="35862" y="287427"/>
                </a:lnTo>
                <a:lnTo>
                  <a:pt x="31509" y="290678"/>
                </a:lnTo>
                <a:lnTo>
                  <a:pt x="28608" y="294116"/>
                </a:lnTo>
                <a:lnTo>
                  <a:pt x="26674" y="297678"/>
                </a:lnTo>
                <a:lnTo>
                  <a:pt x="25384" y="301322"/>
                </a:lnTo>
                <a:lnTo>
                  <a:pt x="23254" y="303751"/>
                </a:lnTo>
                <a:lnTo>
                  <a:pt x="20564" y="305371"/>
                </a:lnTo>
                <a:lnTo>
                  <a:pt x="14189" y="307171"/>
                </a:lnTo>
                <a:lnTo>
                  <a:pt x="7122" y="307970"/>
                </a:lnTo>
                <a:lnTo>
                  <a:pt x="4730" y="309454"/>
                </a:lnTo>
                <a:lnTo>
                  <a:pt x="3134" y="311713"/>
                </a:lnTo>
                <a:lnTo>
                  <a:pt x="131" y="319553"/>
                </a:lnTo>
                <a:lnTo>
                  <a:pt x="0" y="325963"/>
                </a:lnTo>
                <a:lnTo>
                  <a:pt x="1252" y="329069"/>
                </a:lnTo>
                <a:lnTo>
                  <a:pt x="9791" y="340828"/>
                </a:lnTo>
                <a:lnTo>
                  <a:pt x="16973" y="348354"/>
                </a:lnTo>
                <a:lnTo>
                  <a:pt x="18917" y="351616"/>
                </a:lnTo>
                <a:lnTo>
                  <a:pt x="21077" y="358627"/>
                </a:lnTo>
                <a:lnTo>
                  <a:pt x="22923" y="361005"/>
                </a:lnTo>
                <a:lnTo>
                  <a:pt x="25423" y="362590"/>
                </a:lnTo>
                <a:lnTo>
                  <a:pt x="28360" y="363647"/>
                </a:lnTo>
                <a:lnTo>
                  <a:pt x="38397" y="371595"/>
                </a:lnTo>
                <a:lnTo>
                  <a:pt x="50055" y="381053"/>
                </a:lnTo>
                <a:lnTo>
                  <a:pt x="59469" y="385258"/>
                </a:lnTo>
                <a:lnTo>
                  <a:pt x="71273" y="390512"/>
                </a:lnTo>
                <a:lnTo>
                  <a:pt x="83716" y="397081"/>
                </a:lnTo>
                <a:lnTo>
                  <a:pt x="93480" y="404234"/>
                </a:lnTo>
                <a:lnTo>
                  <a:pt x="102052" y="411646"/>
                </a:lnTo>
                <a:lnTo>
                  <a:pt x="111366" y="420444"/>
                </a:lnTo>
                <a:lnTo>
                  <a:pt x="123972" y="432821"/>
                </a:lnTo>
                <a:lnTo>
                  <a:pt x="132159" y="439677"/>
                </a:lnTo>
                <a:lnTo>
                  <a:pt x="141428" y="446789"/>
                </a:lnTo>
                <a:lnTo>
                  <a:pt x="151417" y="454069"/>
                </a:lnTo>
                <a:lnTo>
                  <a:pt x="160616" y="462733"/>
                </a:lnTo>
                <a:lnTo>
                  <a:pt x="169289" y="472319"/>
                </a:lnTo>
                <a:lnTo>
                  <a:pt x="177611" y="482519"/>
                </a:lnTo>
                <a:lnTo>
                  <a:pt x="184429" y="490590"/>
                </a:lnTo>
                <a:lnTo>
                  <a:pt x="195391" y="502943"/>
                </a:lnTo>
                <a:lnTo>
                  <a:pt x="204497" y="512667"/>
                </a:lnTo>
                <a:lnTo>
                  <a:pt x="220149" y="528669"/>
                </a:lnTo>
                <a:lnTo>
                  <a:pt x="231163" y="541034"/>
                </a:lnTo>
                <a:lnTo>
                  <a:pt x="239904" y="556406"/>
                </a:lnTo>
                <a:lnTo>
                  <a:pt x="250949" y="569448"/>
                </a:lnTo>
                <a:lnTo>
                  <a:pt x="256181" y="573943"/>
                </a:lnTo>
                <a:lnTo>
                  <a:pt x="265381" y="578936"/>
                </a:lnTo>
                <a:lnTo>
                  <a:pt x="269612" y="582807"/>
                </a:lnTo>
                <a:lnTo>
                  <a:pt x="281635" y="597852"/>
                </a:lnTo>
                <a:lnTo>
                  <a:pt x="285528" y="600498"/>
                </a:lnTo>
                <a:lnTo>
                  <a:pt x="297125" y="6172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1"/>
          <p:cNvSpPr/>
          <p:nvPr/>
        </p:nvSpPr>
        <p:spPr>
          <a:xfrm>
            <a:off x="5875020" y="5132259"/>
            <a:ext cx="146334" cy="125028"/>
          </a:xfrm>
          <a:custGeom>
            <a:avLst/>
            <a:gdLst/>
            <a:ahLst/>
            <a:cxnLst/>
            <a:rect l="0" t="0" r="0" b="0"/>
            <a:pathLst>
              <a:path w="146334" h="125028">
                <a:moveTo>
                  <a:pt x="91439" y="22670"/>
                </a:moveTo>
                <a:lnTo>
                  <a:pt x="63122" y="22670"/>
                </a:lnTo>
                <a:lnTo>
                  <a:pt x="61132" y="23941"/>
                </a:lnTo>
                <a:lnTo>
                  <a:pt x="59804" y="26057"/>
                </a:lnTo>
                <a:lnTo>
                  <a:pt x="57674" y="32512"/>
                </a:lnTo>
                <a:lnTo>
                  <a:pt x="56229" y="34312"/>
                </a:lnTo>
                <a:lnTo>
                  <a:pt x="53996" y="36781"/>
                </a:lnTo>
                <a:lnTo>
                  <a:pt x="51237" y="39697"/>
                </a:lnTo>
                <a:lnTo>
                  <a:pt x="48128" y="45452"/>
                </a:lnTo>
                <a:lnTo>
                  <a:pt x="44785" y="53098"/>
                </a:lnTo>
                <a:lnTo>
                  <a:pt x="41287" y="62006"/>
                </a:lnTo>
                <a:lnTo>
                  <a:pt x="38954" y="69214"/>
                </a:lnTo>
                <a:lnTo>
                  <a:pt x="37400" y="75289"/>
                </a:lnTo>
                <a:lnTo>
                  <a:pt x="36363" y="80610"/>
                </a:lnTo>
                <a:lnTo>
                  <a:pt x="36942" y="84157"/>
                </a:lnTo>
                <a:lnTo>
                  <a:pt x="38597" y="86521"/>
                </a:lnTo>
                <a:lnTo>
                  <a:pt x="44312" y="90317"/>
                </a:lnTo>
                <a:lnTo>
                  <a:pt x="48481" y="90835"/>
                </a:lnTo>
                <a:lnTo>
                  <a:pt x="51370" y="90974"/>
                </a:lnTo>
                <a:lnTo>
                  <a:pt x="57968" y="91127"/>
                </a:lnTo>
                <a:lnTo>
                  <a:pt x="77800" y="91243"/>
                </a:lnTo>
                <a:lnTo>
                  <a:pt x="79806" y="89976"/>
                </a:lnTo>
                <a:lnTo>
                  <a:pt x="82414" y="87861"/>
                </a:lnTo>
                <a:lnTo>
                  <a:pt x="85422" y="85181"/>
                </a:lnTo>
                <a:lnTo>
                  <a:pt x="88698" y="83394"/>
                </a:lnTo>
                <a:lnTo>
                  <a:pt x="92152" y="82203"/>
                </a:lnTo>
                <a:lnTo>
                  <a:pt x="95724" y="81409"/>
                </a:lnTo>
                <a:lnTo>
                  <a:pt x="99376" y="79609"/>
                </a:lnTo>
                <a:lnTo>
                  <a:pt x="103081" y="77140"/>
                </a:lnTo>
                <a:lnTo>
                  <a:pt x="106820" y="74223"/>
                </a:lnTo>
                <a:lnTo>
                  <a:pt x="110583" y="71009"/>
                </a:lnTo>
                <a:lnTo>
                  <a:pt x="114362" y="67596"/>
                </a:lnTo>
                <a:lnTo>
                  <a:pt x="121948" y="60417"/>
                </a:lnTo>
                <a:lnTo>
                  <a:pt x="129552" y="52994"/>
                </a:lnTo>
                <a:lnTo>
                  <a:pt x="133358" y="47966"/>
                </a:lnTo>
                <a:lnTo>
                  <a:pt x="137165" y="42074"/>
                </a:lnTo>
                <a:lnTo>
                  <a:pt x="146333" y="26504"/>
                </a:lnTo>
                <a:lnTo>
                  <a:pt x="145815" y="23956"/>
                </a:lnTo>
                <a:lnTo>
                  <a:pt x="144200" y="20987"/>
                </a:lnTo>
                <a:lnTo>
                  <a:pt x="141853" y="17739"/>
                </a:lnTo>
                <a:lnTo>
                  <a:pt x="140288" y="14302"/>
                </a:lnTo>
                <a:lnTo>
                  <a:pt x="139245" y="10742"/>
                </a:lnTo>
                <a:lnTo>
                  <a:pt x="138550" y="7098"/>
                </a:lnTo>
                <a:lnTo>
                  <a:pt x="136817" y="4669"/>
                </a:lnTo>
                <a:lnTo>
                  <a:pt x="134391" y="3050"/>
                </a:lnTo>
                <a:lnTo>
                  <a:pt x="127440" y="450"/>
                </a:lnTo>
                <a:lnTo>
                  <a:pt x="123103" y="95"/>
                </a:lnTo>
                <a:lnTo>
                  <a:pt x="120169" y="0"/>
                </a:lnTo>
                <a:lnTo>
                  <a:pt x="114402" y="1207"/>
                </a:lnTo>
                <a:lnTo>
                  <a:pt x="106748" y="3281"/>
                </a:lnTo>
                <a:lnTo>
                  <a:pt x="97835" y="5934"/>
                </a:lnTo>
                <a:lnTo>
                  <a:pt x="89353" y="8973"/>
                </a:lnTo>
                <a:lnTo>
                  <a:pt x="81159" y="12269"/>
                </a:lnTo>
                <a:lnTo>
                  <a:pt x="73155" y="15736"/>
                </a:lnTo>
                <a:lnTo>
                  <a:pt x="66550" y="19318"/>
                </a:lnTo>
                <a:lnTo>
                  <a:pt x="60877" y="22975"/>
                </a:lnTo>
                <a:lnTo>
                  <a:pt x="55824" y="26683"/>
                </a:lnTo>
                <a:lnTo>
                  <a:pt x="49916" y="31696"/>
                </a:lnTo>
                <a:lnTo>
                  <a:pt x="43437" y="37577"/>
                </a:lnTo>
                <a:lnTo>
                  <a:pt x="36578" y="44038"/>
                </a:lnTo>
                <a:lnTo>
                  <a:pt x="32005" y="49616"/>
                </a:lnTo>
                <a:lnTo>
                  <a:pt x="28957" y="54604"/>
                </a:lnTo>
                <a:lnTo>
                  <a:pt x="26924" y="59200"/>
                </a:lnTo>
                <a:lnTo>
                  <a:pt x="25569" y="63533"/>
                </a:lnTo>
                <a:lnTo>
                  <a:pt x="24666" y="67692"/>
                </a:lnTo>
                <a:lnTo>
                  <a:pt x="24064" y="71735"/>
                </a:lnTo>
                <a:lnTo>
                  <a:pt x="23662" y="78240"/>
                </a:lnTo>
                <a:lnTo>
                  <a:pt x="23216" y="95628"/>
                </a:lnTo>
                <a:lnTo>
                  <a:pt x="24367" y="101789"/>
                </a:lnTo>
                <a:lnTo>
                  <a:pt x="26405" y="105896"/>
                </a:lnTo>
                <a:lnTo>
                  <a:pt x="29033" y="108634"/>
                </a:lnTo>
                <a:lnTo>
                  <a:pt x="32055" y="110460"/>
                </a:lnTo>
                <a:lnTo>
                  <a:pt x="35340" y="111677"/>
                </a:lnTo>
                <a:lnTo>
                  <a:pt x="38800" y="112488"/>
                </a:lnTo>
                <a:lnTo>
                  <a:pt x="41107" y="114299"/>
                </a:lnTo>
                <a:lnTo>
                  <a:pt x="42644" y="116776"/>
                </a:lnTo>
                <a:lnTo>
                  <a:pt x="43669" y="119697"/>
                </a:lnTo>
                <a:lnTo>
                  <a:pt x="45622" y="121645"/>
                </a:lnTo>
                <a:lnTo>
                  <a:pt x="48195" y="122943"/>
                </a:lnTo>
                <a:lnTo>
                  <a:pt x="51180" y="123809"/>
                </a:lnTo>
                <a:lnTo>
                  <a:pt x="54440" y="124386"/>
                </a:lnTo>
                <a:lnTo>
                  <a:pt x="57883" y="124771"/>
                </a:lnTo>
                <a:lnTo>
                  <a:pt x="61448" y="125027"/>
                </a:lnTo>
                <a:lnTo>
                  <a:pt x="65096" y="123929"/>
                </a:lnTo>
                <a:lnTo>
                  <a:pt x="68797" y="121926"/>
                </a:lnTo>
                <a:lnTo>
                  <a:pt x="77795" y="115654"/>
                </a:lnTo>
                <a:lnTo>
                  <a:pt x="79803" y="115139"/>
                </a:lnTo>
                <a:lnTo>
                  <a:pt x="82412" y="114797"/>
                </a:lnTo>
                <a:lnTo>
                  <a:pt x="85421" y="114568"/>
                </a:lnTo>
                <a:lnTo>
                  <a:pt x="87428" y="113145"/>
                </a:lnTo>
                <a:lnTo>
                  <a:pt x="88765" y="110927"/>
                </a:lnTo>
                <a:lnTo>
                  <a:pt x="89657" y="108178"/>
                </a:lnTo>
                <a:lnTo>
                  <a:pt x="91521" y="106346"/>
                </a:lnTo>
                <a:lnTo>
                  <a:pt x="94034" y="105124"/>
                </a:lnTo>
                <a:lnTo>
                  <a:pt x="96979" y="104309"/>
                </a:lnTo>
                <a:lnTo>
                  <a:pt x="98942" y="101226"/>
                </a:lnTo>
                <a:lnTo>
                  <a:pt x="100251" y="96631"/>
                </a:lnTo>
                <a:lnTo>
                  <a:pt x="101124" y="91027"/>
                </a:lnTo>
                <a:lnTo>
                  <a:pt x="102976" y="83482"/>
                </a:lnTo>
                <a:lnTo>
                  <a:pt x="105481" y="74642"/>
                </a:lnTo>
                <a:lnTo>
                  <a:pt x="112557" y="51281"/>
                </a:lnTo>
                <a:lnTo>
                  <a:pt x="111868" y="48094"/>
                </a:lnTo>
                <a:lnTo>
                  <a:pt x="110139" y="44699"/>
                </a:lnTo>
                <a:lnTo>
                  <a:pt x="104305" y="36194"/>
                </a:lnTo>
                <a:lnTo>
                  <a:pt x="102557" y="34226"/>
                </a:lnTo>
                <a:lnTo>
                  <a:pt x="97227" y="28653"/>
                </a:lnTo>
                <a:lnTo>
                  <a:pt x="94028" y="26659"/>
                </a:lnTo>
                <a:lnTo>
                  <a:pt x="90625" y="25330"/>
                </a:lnTo>
                <a:lnTo>
                  <a:pt x="87087" y="24443"/>
                </a:lnTo>
                <a:lnTo>
                  <a:pt x="82188" y="23852"/>
                </a:lnTo>
                <a:lnTo>
                  <a:pt x="76382" y="23458"/>
                </a:lnTo>
                <a:lnTo>
                  <a:pt x="64427" y="23020"/>
                </a:lnTo>
                <a:lnTo>
                  <a:pt x="54881" y="22826"/>
                </a:lnTo>
                <a:lnTo>
                  <a:pt x="50557" y="24044"/>
                </a:lnTo>
                <a:lnTo>
                  <a:pt x="46404" y="26126"/>
                </a:lnTo>
                <a:lnTo>
                  <a:pt x="42367" y="28784"/>
                </a:lnTo>
                <a:lnTo>
                  <a:pt x="38404" y="31826"/>
                </a:lnTo>
                <a:lnTo>
                  <a:pt x="34492" y="35124"/>
                </a:lnTo>
                <a:lnTo>
                  <a:pt x="30615" y="38593"/>
                </a:lnTo>
                <a:lnTo>
                  <a:pt x="26760" y="40905"/>
                </a:lnTo>
                <a:lnTo>
                  <a:pt x="22919" y="42447"/>
                </a:lnTo>
                <a:lnTo>
                  <a:pt x="19089" y="43475"/>
                </a:lnTo>
                <a:lnTo>
                  <a:pt x="15266" y="45430"/>
                </a:lnTo>
                <a:lnTo>
                  <a:pt x="11448" y="48003"/>
                </a:lnTo>
                <a:lnTo>
                  <a:pt x="7632" y="50989"/>
                </a:lnTo>
                <a:lnTo>
                  <a:pt x="5087" y="55520"/>
                </a:lnTo>
                <a:lnTo>
                  <a:pt x="3391" y="61080"/>
                </a:lnTo>
                <a:lnTo>
                  <a:pt x="0" y="798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2"/>
          <p:cNvSpPr/>
          <p:nvPr/>
        </p:nvSpPr>
        <p:spPr>
          <a:xfrm>
            <a:off x="6563076" y="5097961"/>
            <a:ext cx="111895" cy="125007"/>
          </a:xfrm>
          <a:custGeom>
            <a:avLst/>
            <a:gdLst/>
            <a:ahLst/>
            <a:cxnLst/>
            <a:rect l="0" t="0" r="0" b="0"/>
            <a:pathLst>
              <a:path w="111895" h="125007">
                <a:moveTo>
                  <a:pt x="100614" y="45539"/>
                </a:moveTo>
                <a:lnTo>
                  <a:pt x="94546" y="33403"/>
                </a:lnTo>
                <a:lnTo>
                  <a:pt x="91489" y="29828"/>
                </a:lnTo>
                <a:lnTo>
                  <a:pt x="88180" y="27445"/>
                </a:lnTo>
                <a:lnTo>
                  <a:pt x="84705" y="25856"/>
                </a:lnTo>
                <a:lnTo>
                  <a:pt x="82388" y="23527"/>
                </a:lnTo>
                <a:lnTo>
                  <a:pt x="80844" y="20704"/>
                </a:lnTo>
                <a:lnTo>
                  <a:pt x="79813" y="17552"/>
                </a:lnTo>
                <a:lnTo>
                  <a:pt x="77857" y="15451"/>
                </a:lnTo>
                <a:lnTo>
                  <a:pt x="75283" y="14050"/>
                </a:lnTo>
                <a:lnTo>
                  <a:pt x="72296" y="13116"/>
                </a:lnTo>
                <a:lnTo>
                  <a:pt x="69035" y="12494"/>
                </a:lnTo>
                <a:lnTo>
                  <a:pt x="65592" y="12079"/>
                </a:lnTo>
                <a:lnTo>
                  <a:pt x="62025" y="11801"/>
                </a:lnTo>
                <a:lnTo>
                  <a:pt x="59648" y="12887"/>
                </a:lnTo>
                <a:lnTo>
                  <a:pt x="58064" y="14881"/>
                </a:lnTo>
                <a:lnTo>
                  <a:pt x="57006" y="17480"/>
                </a:lnTo>
                <a:lnTo>
                  <a:pt x="55032" y="19213"/>
                </a:lnTo>
                <a:lnTo>
                  <a:pt x="52446" y="20368"/>
                </a:lnTo>
                <a:lnTo>
                  <a:pt x="45237" y="22222"/>
                </a:lnTo>
                <a:lnTo>
                  <a:pt x="44647" y="24914"/>
                </a:lnTo>
                <a:lnTo>
                  <a:pt x="44253" y="29249"/>
                </a:lnTo>
                <a:lnTo>
                  <a:pt x="43814" y="39569"/>
                </a:lnTo>
                <a:lnTo>
                  <a:pt x="43619" y="48389"/>
                </a:lnTo>
                <a:lnTo>
                  <a:pt x="43478" y="91807"/>
                </a:lnTo>
                <a:lnTo>
                  <a:pt x="44743" y="95434"/>
                </a:lnTo>
                <a:lnTo>
                  <a:pt x="46856" y="97852"/>
                </a:lnTo>
                <a:lnTo>
                  <a:pt x="49535" y="99464"/>
                </a:lnTo>
                <a:lnTo>
                  <a:pt x="53861" y="101809"/>
                </a:lnTo>
                <a:lnTo>
                  <a:pt x="65441" y="107801"/>
                </a:lnTo>
                <a:lnTo>
                  <a:pt x="72085" y="109907"/>
                </a:lnTo>
                <a:lnTo>
                  <a:pt x="79055" y="111311"/>
                </a:lnTo>
                <a:lnTo>
                  <a:pt x="86241" y="112246"/>
                </a:lnTo>
                <a:lnTo>
                  <a:pt x="91031" y="111601"/>
                </a:lnTo>
                <a:lnTo>
                  <a:pt x="94226" y="109900"/>
                </a:lnTo>
                <a:lnTo>
                  <a:pt x="99352" y="104113"/>
                </a:lnTo>
                <a:lnTo>
                  <a:pt x="106308" y="97043"/>
                </a:lnTo>
                <a:lnTo>
                  <a:pt x="108219" y="92575"/>
                </a:lnTo>
                <a:lnTo>
                  <a:pt x="109495" y="87056"/>
                </a:lnTo>
                <a:lnTo>
                  <a:pt x="110344" y="80837"/>
                </a:lnTo>
                <a:lnTo>
                  <a:pt x="110911" y="75421"/>
                </a:lnTo>
                <a:lnTo>
                  <a:pt x="111288" y="70540"/>
                </a:lnTo>
                <a:lnTo>
                  <a:pt x="111540" y="66016"/>
                </a:lnTo>
                <a:lnTo>
                  <a:pt x="111819" y="57603"/>
                </a:lnTo>
                <a:lnTo>
                  <a:pt x="111894" y="53581"/>
                </a:lnTo>
                <a:lnTo>
                  <a:pt x="110674" y="47091"/>
                </a:lnTo>
                <a:lnTo>
                  <a:pt x="108591" y="38953"/>
                </a:lnTo>
                <a:lnTo>
                  <a:pt x="102190" y="16721"/>
                </a:lnTo>
                <a:lnTo>
                  <a:pt x="100394" y="13626"/>
                </a:lnTo>
                <a:lnTo>
                  <a:pt x="97928" y="10294"/>
                </a:lnTo>
                <a:lnTo>
                  <a:pt x="95013" y="6802"/>
                </a:lnTo>
                <a:lnTo>
                  <a:pt x="91799" y="4474"/>
                </a:lnTo>
                <a:lnTo>
                  <a:pt x="88387" y="2922"/>
                </a:lnTo>
                <a:lnTo>
                  <a:pt x="84843" y="1888"/>
                </a:lnTo>
                <a:lnTo>
                  <a:pt x="81210" y="1198"/>
                </a:lnTo>
                <a:lnTo>
                  <a:pt x="77517" y="738"/>
                </a:lnTo>
                <a:lnTo>
                  <a:pt x="68535" y="0"/>
                </a:lnTo>
                <a:lnTo>
                  <a:pt x="66528" y="1209"/>
                </a:lnTo>
                <a:lnTo>
                  <a:pt x="63920" y="3286"/>
                </a:lnTo>
                <a:lnTo>
                  <a:pt x="60911" y="5940"/>
                </a:lnTo>
                <a:lnTo>
                  <a:pt x="57635" y="7710"/>
                </a:lnTo>
                <a:lnTo>
                  <a:pt x="54181" y="8889"/>
                </a:lnTo>
                <a:lnTo>
                  <a:pt x="50609" y="9676"/>
                </a:lnTo>
                <a:lnTo>
                  <a:pt x="46957" y="11470"/>
                </a:lnTo>
                <a:lnTo>
                  <a:pt x="43253" y="13936"/>
                </a:lnTo>
                <a:lnTo>
                  <a:pt x="39513" y="16850"/>
                </a:lnTo>
                <a:lnTo>
                  <a:pt x="35749" y="20063"/>
                </a:lnTo>
                <a:lnTo>
                  <a:pt x="31971" y="23475"/>
                </a:lnTo>
                <a:lnTo>
                  <a:pt x="24386" y="30652"/>
                </a:lnTo>
                <a:lnTo>
                  <a:pt x="16781" y="38076"/>
                </a:lnTo>
                <a:lnTo>
                  <a:pt x="12976" y="43103"/>
                </a:lnTo>
                <a:lnTo>
                  <a:pt x="9168" y="48995"/>
                </a:lnTo>
                <a:lnTo>
                  <a:pt x="5360" y="55463"/>
                </a:lnTo>
                <a:lnTo>
                  <a:pt x="2821" y="61045"/>
                </a:lnTo>
                <a:lnTo>
                  <a:pt x="1128" y="66036"/>
                </a:lnTo>
                <a:lnTo>
                  <a:pt x="0" y="70633"/>
                </a:lnTo>
                <a:lnTo>
                  <a:pt x="518" y="76238"/>
                </a:lnTo>
                <a:lnTo>
                  <a:pt x="2133" y="82515"/>
                </a:lnTo>
                <a:lnTo>
                  <a:pt x="4480" y="89239"/>
                </a:lnTo>
                <a:lnTo>
                  <a:pt x="6044" y="94992"/>
                </a:lnTo>
                <a:lnTo>
                  <a:pt x="7088" y="100098"/>
                </a:lnTo>
                <a:lnTo>
                  <a:pt x="8761" y="111349"/>
                </a:lnTo>
                <a:lnTo>
                  <a:pt x="10169" y="113542"/>
                </a:lnTo>
                <a:lnTo>
                  <a:pt x="12377" y="116274"/>
                </a:lnTo>
                <a:lnTo>
                  <a:pt x="15120" y="119366"/>
                </a:lnTo>
                <a:lnTo>
                  <a:pt x="18218" y="121427"/>
                </a:lnTo>
                <a:lnTo>
                  <a:pt x="21553" y="122801"/>
                </a:lnTo>
                <a:lnTo>
                  <a:pt x="25047" y="123717"/>
                </a:lnTo>
                <a:lnTo>
                  <a:pt x="28646" y="124327"/>
                </a:lnTo>
                <a:lnTo>
                  <a:pt x="32315" y="124734"/>
                </a:lnTo>
                <a:lnTo>
                  <a:pt x="36031" y="125006"/>
                </a:lnTo>
                <a:lnTo>
                  <a:pt x="39779" y="123917"/>
                </a:lnTo>
                <a:lnTo>
                  <a:pt x="43547" y="121921"/>
                </a:lnTo>
                <a:lnTo>
                  <a:pt x="47329" y="119320"/>
                </a:lnTo>
                <a:lnTo>
                  <a:pt x="51121" y="117586"/>
                </a:lnTo>
                <a:lnTo>
                  <a:pt x="54919" y="116430"/>
                </a:lnTo>
                <a:lnTo>
                  <a:pt x="58720" y="115659"/>
                </a:lnTo>
                <a:lnTo>
                  <a:pt x="62525" y="112606"/>
                </a:lnTo>
                <a:lnTo>
                  <a:pt x="66331" y="108030"/>
                </a:lnTo>
                <a:lnTo>
                  <a:pt x="70139" y="102440"/>
                </a:lnTo>
                <a:lnTo>
                  <a:pt x="73946" y="98712"/>
                </a:lnTo>
                <a:lnTo>
                  <a:pt x="77755" y="96228"/>
                </a:lnTo>
                <a:lnTo>
                  <a:pt x="81565" y="94572"/>
                </a:lnTo>
                <a:lnTo>
                  <a:pt x="85374" y="92197"/>
                </a:lnTo>
                <a:lnTo>
                  <a:pt x="89184" y="89344"/>
                </a:lnTo>
                <a:lnTo>
                  <a:pt x="92994" y="86172"/>
                </a:lnTo>
                <a:lnTo>
                  <a:pt x="95534" y="82788"/>
                </a:lnTo>
                <a:lnTo>
                  <a:pt x="97227" y="79261"/>
                </a:lnTo>
                <a:lnTo>
                  <a:pt x="98356" y="75641"/>
                </a:lnTo>
                <a:lnTo>
                  <a:pt x="99108" y="69416"/>
                </a:lnTo>
                <a:lnTo>
                  <a:pt x="99611" y="61457"/>
                </a:lnTo>
                <a:lnTo>
                  <a:pt x="99945" y="52341"/>
                </a:lnTo>
                <a:lnTo>
                  <a:pt x="98897" y="43723"/>
                </a:lnTo>
                <a:lnTo>
                  <a:pt x="96929" y="35438"/>
                </a:lnTo>
                <a:lnTo>
                  <a:pt x="94347" y="27375"/>
                </a:lnTo>
                <a:lnTo>
                  <a:pt x="92627" y="20730"/>
                </a:lnTo>
                <a:lnTo>
                  <a:pt x="91479" y="15029"/>
                </a:lnTo>
                <a:lnTo>
                  <a:pt x="90713" y="9959"/>
                </a:lnTo>
                <a:lnTo>
                  <a:pt x="88934" y="6579"/>
                </a:lnTo>
                <a:lnTo>
                  <a:pt x="86477" y="4326"/>
                </a:lnTo>
                <a:lnTo>
                  <a:pt x="83569" y="2823"/>
                </a:lnTo>
                <a:lnTo>
                  <a:pt x="80361" y="1822"/>
                </a:lnTo>
                <a:lnTo>
                  <a:pt x="76952" y="1154"/>
                </a:lnTo>
                <a:lnTo>
                  <a:pt x="73409" y="709"/>
                </a:lnTo>
                <a:lnTo>
                  <a:pt x="71047" y="1682"/>
                </a:lnTo>
                <a:lnTo>
                  <a:pt x="69473" y="3601"/>
                </a:lnTo>
                <a:lnTo>
                  <a:pt x="68423" y="6150"/>
                </a:lnTo>
                <a:lnTo>
                  <a:pt x="66453" y="7849"/>
                </a:lnTo>
                <a:lnTo>
                  <a:pt x="63870" y="8983"/>
                </a:lnTo>
                <a:lnTo>
                  <a:pt x="32033" y="341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3"/>
          <p:cNvSpPr/>
          <p:nvPr/>
        </p:nvSpPr>
        <p:spPr>
          <a:xfrm>
            <a:off x="5692611" y="5459848"/>
            <a:ext cx="193840" cy="266582"/>
          </a:xfrm>
          <a:custGeom>
            <a:avLst/>
            <a:gdLst/>
            <a:ahLst/>
            <a:cxnLst/>
            <a:rect l="0" t="0" r="0" b="0"/>
            <a:pathLst>
              <a:path w="193840" h="266582">
                <a:moveTo>
                  <a:pt x="10959" y="243721"/>
                </a:moveTo>
                <a:lnTo>
                  <a:pt x="1117" y="233880"/>
                </a:lnTo>
                <a:lnTo>
                  <a:pt x="588" y="228271"/>
                </a:lnTo>
                <a:lnTo>
                  <a:pt x="235" y="219451"/>
                </a:lnTo>
                <a:lnTo>
                  <a:pt x="0" y="208491"/>
                </a:lnTo>
                <a:lnTo>
                  <a:pt x="1112" y="197374"/>
                </a:lnTo>
                <a:lnTo>
                  <a:pt x="3125" y="186153"/>
                </a:lnTo>
                <a:lnTo>
                  <a:pt x="21547" y="104362"/>
                </a:lnTo>
                <a:lnTo>
                  <a:pt x="28177" y="82235"/>
                </a:lnTo>
                <a:lnTo>
                  <a:pt x="35138" y="63674"/>
                </a:lnTo>
                <a:lnTo>
                  <a:pt x="42318" y="47490"/>
                </a:lnTo>
                <a:lnTo>
                  <a:pt x="48375" y="35430"/>
                </a:lnTo>
                <a:lnTo>
                  <a:pt x="53683" y="26121"/>
                </a:lnTo>
                <a:lnTo>
                  <a:pt x="58491" y="18644"/>
                </a:lnTo>
                <a:lnTo>
                  <a:pt x="62967" y="12390"/>
                </a:lnTo>
                <a:lnTo>
                  <a:pt x="67221" y="6951"/>
                </a:lnTo>
                <a:lnTo>
                  <a:pt x="71327" y="2055"/>
                </a:lnTo>
                <a:lnTo>
                  <a:pt x="75334" y="60"/>
                </a:lnTo>
                <a:lnTo>
                  <a:pt x="79275" y="0"/>
                </a:lnTo>
                <a:lnTo>
                  <a:pt x="88658" y="2963"/>
                </a:lnTo>
                <a:lnTo>
                  <a:pt x="91968" y="4475"/>
                </a:lnTo>
                <a:lnTo>
                  <a:pt x="102420" y="9543"/>
                </a:lnTo>
                <a:lnTo>
                  <a:pt x="106223" y="12673"/>
                </a:lnTo>
                <a:lnTo>
                  <a:pt x="108758" y="16029"/>
                </a:lnTo>
                <a:lnTo>
                  <a:pt x="112845" y="23144"/>
                </a:lnTo>
                <a:lnTo>
                  <a:pt x="118895" y="30541"/>
                </a:lnTo>
                <a:lnTo>
                  <a:pt x="122286" y="36831"/>
                </a:lnTo>
                <a:lnTo>
                  <a:pt x="125817" y="44834"/>
                </a:lnTo>
                <a:lnTo>
                  <a:pt x="129441" y="53980"/>
                </a:lnTo>
                <a:lnTo>
                  <a:pt x="133127" y="61347"/>
                </a:lnTo>
                <a:lnTo>
                  <a:pt x="136854" y="67528"/>
                </a:lnTo>
                <a:lnTo>
                  <a:pt x="140609" y="72920"/>
                </a:lnTo>
                <a:lnTo>
                  <a:pt x="143112" y="79053"/>
                </a:lnTo>
                <a:lnTo>
                  <a:pt x="144781" y="85683"/>
                </a:lnTo>
                <a:lnTo>
                  <a:pt x="145893" y="92642"/>
                </a:lnTo>
                <a:lnTo>
                  <a:pt x="153527" y="132776"/>
                </a:lnTo>
                <a:lnTo>
                  <a:pt x="156804" y="144358"/>
                </a:lnTo>
                <a:lnTo>
                  <a:pt x="160260" y="153349"/>
                </a:lnTo>
                <a:lnTo>
                  <a:pt x="163833" y="160613"/>
                </a:lnTo>
                <a:lnTo>
                  <a:pt x="166214" y="167996"/>
                </a:lnTo>
                <a:lnTo>
                  <a:pt x="167802" y="175458"/>
                </a:lnTo>
                <a:lnTo>
                  <a:pt x="168861" y="182972"/>
                </a:lnTo>
                <a:lnTo>
                  <a:pt x="170837" y="191792"/>
                </a:lnTo>
                <a:lnTo>
                  <a:pt x="173424" y="201482"/>
                </a:lnTo>
                <a:lnTo>
                  <a:pt x="176419" y="211752"/>
                </a:lnTo>
                <a:lnTo>
                  <a:pt x="179685" y="221138"/>
                </a:lnTo>
                <a:lnTo>
                  <a:pt x="183133" y="229936"/>
                </a:lnTo>
                <a:lnTo>
                  <a:pt x="186702" y="238341"/>
                </a:lnTo>
                <a:lnTo>
                  <a:pt x="189081" y="245215"/>
                </a:lnTo>
                <a:lnTo>
                  <a:pt x="190666" y="251067"/>
                </a:lnTo>
                <a:lnTo>
                  <a:pt x="193839" y="2665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4"/>
          <p:cNvSpPr/>
          <p:nvPr/>
        </p:nvSpPr>
        <p:spPr>
          <a:xfrm>
            <a:off x="5646420" y="5532119"/>
            <a:ext cx="251460" cy="91441"/>
          </a:xfrm>
          <a:custGeom>
            <a:avLst/>
            <a:gdLst/>
            <a:ahLst/>
            <a:cxnLst/>
            <a:rect l="0" t="0" r="0" b="0"/>
            <a:pathLst>
              <a:path w="251460" h="91441">
                <a:moveTo>
                  <a:pt x="0" y="91440"/>
                </a:moveTo>
                <a:lnTo>
                  <a:pt x="12135" y="85373"/>
                </a:lnTo>
                <a:lnTo>
                  <a:pt x="16980" y="83585"/>
                </a:lnTo>
                <a:lnTo>
                  <a:pt x="21480" y="82394"/>
                </a:lnTo>
                <a:lnTo>
                  <a:pt x="25750" y="81599"/>
                </a:lnTo>
                <a:lnTo>
                  <a:pt x="31136" y="78530"/>
                </a:lnTo>
                <a:lnTo>
                  <a:pt x="37267" y="73943"/>
                </a:lnTo>
                <a:lnTo>
                  <a:pt x="43895" y="68346"/>
                </a:lnTo>
                <a:lnTo>
                  <a:pt x="49583" y="64614"/>
                </a:lnTo>
                <a:lnTo>
                  <a:pt x="54645" y="62126"/>
                </a:lnTo>
                <a:lnTo>
                  <a:pt x="59290" y="60467"/>
                </a:lnTo>
                <a:lnTo>
                  <a:pt x="63657" y="58092"/>
                </a:lnTo>
                <a:lnTo>
                  <a:pt x="67838" y="55238"/>
                </a:lnTo>
                <a:lnTo>
                  <a:pt x="71895" y="52065"/>
                </a:lnTo>
                <a:lnTo>
                  <a:pt x="75870" y="49951"/>
                </a:lnTo>
                <a:lnTo>
                  <a:pt x="83673" y="47600"/>
                </a:lnTo>
                <a:lnTo>
                  <a:pt x="90072" y="45704"/>
                </a:lnTo>
                <a:lnTo>
                  <a:pt x="107341" y="40210"/>
                </a:lnTo>
                <a:lnTo>
                  <a:pt x="114741" y="36967"/>
                </a:lnTo>
                <a:lnTo>
                  <a:pt x="120944" y="33535"/>
                </a:lnTo>
                <a:lnTo>
                  <a:pt x="126349" y="29977"/>
                </a:lnTo>
                <a:lnTo>
                  <a:pt x="131223" y="27605"/>
                </a:lnTo>
                <a:lnTo>
                  <a:pt x="135742" y="26023"/>
                </a:lnTo>
                <a:lnTo>
                  <a:pt x="170323" y="17417"/>
                </a:lnTo>
                <a:lnTo>
                  <a:pt x="183398" y="15422"/>
                </a:lnTo>
                <a:lnTo>
                  <a:pt x="197196" y="14092"/>
                </a:lnTo>
                <a:lnTo>
                  <a:pt x="211473" y="13204"/>
                </a:lnTo>
                <a:lnTo>
                  <a:pt x="220993" y="11343"/>
                </a:lnTo>
                <a:lnTo>
                  <a:pt x="227338" y="8832"/>
                </a:lnTo>
                <a:lnTo>
                  <a:pt x="231569" y="5888"/>
                </a:lnTo>
                <a:lnTo>
                  <a:pt x="235659" y="3926"/>
                </a:lnTo>
                <a:lnTo>
                  <a:pt x="239655" y="2617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5"/>
          <p:cNvSpPr/>
          <p:nvPr/>
        </p:nvSpPr>
        <p:spPr>
          <a:xfrm>
            <a:off x="6469379" y="5422664"/>
            <a:ext cx="11431" cy="246616"/>
          </a:xfrm>
          <a:custGeom>
            <a:avLst/>
            <a:gdLst/>
            <a:ahLst/>
            <a:cxnLst/>
            <a:rect l="0" t="0" r="0" b="0"/>
            <a:pathLst>
              <a:path w="11431" h="246616">
                <a:moveTo>
                  <a:pt x="11430" y="6586"/>
                </a:moveTo>
                <a:lnTo>
                  <a:pt x="5363" y="518"/>
                </a:lnTo>
                <a:lnTo>
                  <a:pt x="3575" y="0"/>
                </a:lnTo>
                <a:lnTo>
                  <a:pt x="2384" y="925"/>
                </a:lnTo>
                <a:lnTo>
                  <a:pt x="1589" y="2812"/>
                </a:lnTo>
                <a:lnTo>
                  <a:pt x="2330" y="10420"/>
                </a:lnTo>
                <a:lnTo>
                  <a:pt x="4094" y="21842"/>
                </a:lnTo>
                <a:lnTo>
                  <a:pt x="6539" y="35806"/>
                </a:lnTo>
                <a:lnTo>
                  <a:pt x="8170" y="51466"/>
                </a:lnTo>
                <a:lnTo>
                  <a:pt x="9256" y="68256"/>
                </a:lnTo>
                <a:lnTo>
                  <a:pt x="10464" y="100034"/>
                </a:lnTo>
                <a:lnTo>
                  <a:pt x="11001" y="122625"/>
                </a:lnTo>
                <a:lnTo>
                  <a:pt x="11393" y="203233"/>
                </a:lnTo>
                <a:lnTo>
                  <a:pt x="10135" y="212614"/>
                </a:lnTo>
                <a:lnTo>
                  <a:pt x="8027" y="221408"/>
                </a:lnTo>
                <a:lnTo>
                  <a:pt x="0" y="2466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6"/>
          <p:cNvSpPr/>
          <p:nvPr/>
        </p:nvSpPr>
        <p:spPr>
          <a:xfrm>
            <a:off x="6423659" y="5400223"/>
            <a:ext cx="205685" cy="255840"/>
          </a:xfrm>
          <a:custGeom>
            <a:avLst/>
            <a:gdLst/>
            <a:ahLst/>
            <a:cxnLst/>
            <a:rect l="0" t="0" r="0" b="0"/>
            <a:pathLst>
              <a:path w="205685" h="255840">
                <a:moveTo>
                  <a:pt x="0" y="74746"/>
                </a:moveTo>
                <a:lnTo>
                  <a:pt x="6069" y="62611"/>
                </a:lnTo>
                <a:lnTo>
                  <a:pt x="7856" y="57766"/>
                </a:lnTo>
                <a:lnTo>
                  <a:pt x="9047" y="53266"/>
                </a:lnTo>
                <a:lnTo>
                  <a:pt x="9842" y="48996"/>
                </a:lnTo>
                <a:lnTo>
                  <a:pt x="11641" y="44880"/>
                </a:lnTo>
                <a:lnTo>
                  <a:pt x="17028" y="36919"/>
                </a:lnTo>
                <a:lnTo>
                  <a:pt x="20242" y="34288"/>
                </a:lnTo>
                <a:lnTo>
                  <a:pt x="23655" y="32534"/>
                </a:lnTo>
                <a:lnTo>
                  <a:pt x="50393" y="23652"/>
                </a:lnTo>
                <a:lnTo>
                  <a:pt x="57725" y="20363"/>
                </a:lnTo>
                <a:lnTo>
                  <a:pt x="63884" y="16901"/>
                </a:lnTo>
                <a:lnTo>
                  <a:pt x="69259" y="13323"/>
                </a:lnTo>
                <a:lnTo>
                  <a:pt x="75383" y="10937"/>
                </a:lnTo>
                <a:lnTo>
                  <a:pt x="82005" y="9347"/>
                </a:lnTo>
                <a:lnTo>
                  <a:pt x="88960" y="8287"/>
                </a:lnTo>
                <a:lnTo>
                  <a:pt x="94867" y="6310"/>
                </a:lnTo>
                <a:lnTo>
                  <a:pt x="100075" y="3722"/>
                </a:lnTo>
                <a:lnTo>
                  <a:pt x="104817" y="727"/>
                </a:lnTo>
                <a:lnTo>
                  <a:pt x="109248" y="0"/>
                </a:lnTo>
                <a:lnTo>
                  <a:pt x="113472" y="786"/>
                </a:lnTo>
                <a:lnTo>
                  <a:pt x="117558" y="2579"/>
                </a:lnTo>
                <a:lnTo>
                  <a:pt x="121553" y="3775"/>
                </a:lnTo>
                <a:lnTo>
                  <a:pt x="125485" y="4572"/>
                </a:lnTo>
                <a:lnTo>
                  <a:pt x="129377" y="5104"/>
                </a:lnTo>
                <a:lnTo>
                  <a:pt x="133241" y="6728"/>
                </a:lnTo>
                <a:lnTo>
                  <a:pt x="137088" y="9081"/>
                </a:lnTo>
                <a:lnTo>
                  <a:pt x="140922" y="11919"/>
                </a:lnTo>
                <a:lnTo>
                  <a:pt x="144749" y="13812"/>
                </a:lnTo>
                <a:lnTo>
                  <a:pt x="148569" y="15073"/>
                </a:lnTo>
                <a:lnTo>
                  <a:pt x="152386" y="15915"/>
                </a:lnTo>
                <a:lnTo>
                  <a:pt x="154930" y="17745"/>
                </a:lnTo>
                <a:lnTo>
                  <a:pt x="156627" y="20236"/>
                </a:lnTo>
                <a:lnTo>
                  <a:pt x="157758" y="23166"/>
                </a:lnTo>
                <a:lnTo>
                  <a:pt x="158512" y="27660"/>
                </a:lnTo>
                <a:lnTo>
                  <a:pt x="159015" y="33195"/>
                </a:lnTo>
                <a:lnTo>
                  <a:pt x="159350" y="39425"/>
                </a:lnTo>
                <a:lnTo>
                  <a:pt x="159722" y="53122"/>
                </a:lnTo>
                <a:lnTo>
                  <a:pt x="159822" y="60330"/>
                </a:lnTo>
                <a:lnTo>
                  <a:pt x="158619" y="66406"/>
                </a:lnTo>
                <a:lnTo>
                  <a:pt x="156546" y="71725"/>
                </a:lnTo>
                <a:lnTo>
                  <a:pt x="153894" y="76543"/>
                </a:lnTo>
                <a:lnTo>
                  <a:pt x="144094" y="95458"/>
                </a:lnTo>
                <a:lnTo>
                  <a:pt x="133147" y="117149"/>
                </a:lnTo>
                <a:lnTo>
                  <a:pt x="126865" y="125875"/>
                </a:lnTo>
                <a:lnTo>
                  <a:pt x="118868" y="135502"/>
                </a:lnTo>
                <a:lnTo>
                  <a:pt x="109725" y="145730"/>
                </a:lnTo>
                <a:lnTo>
                  <a:pt x="92794" y="163868"/>
                </a:lnTo>
                <a:lnTo>
                  <a:pt x="84722" y="172261"/>
                </a:lnTo>
                <a:lnTo>
                  <a:pt x="78072" y="177856"/>
                </a:lnTo>
                <a:lnTo>
                  <a:pt x="72368" y="181586"/>
                </a:lnTo>
                <a:lnTo>
                  <a:pt x="67295" y="184073"/>
                </a:lnTo>
                <a:lnTo>
                  <a:pt x="62643" y="187001"/>
                </a:lnTo>
                <a:lnTo>
                  <a:pt x="58273" y="190222"/>
                </a:lnTo>
                <a:lnTo>
                  <a:pt x="54089" y="193640"/>
                </a:lnTo>
                <a:lnTo>
                  <a:pt x="50029" y="197189"/>
                </a:lnTo>
                <a:lnTo>
                  <a:pt x="46053" y="200825"/>
                </a:lnTo>
                <a:lnTo>
                  <a:pt x="42132" y="204519"/>
                </a:lnTo>
                <a:lnTo>
                  <a:pt x="38248" y="206982"/>
                </a:lnTo>
                <a:lnTo>
                  <a:pt x="34389" y="208623"/>
                </a:lnTo>
                <a:lnTo>
                  <a:pt x="30546" y="209717"/>
                </a:lnTo>
                <a:lnTo>
                  <a:pt x="26714" y="209177"/>
                </a:lnTo>
                <a:lnTo>
                  <a:pt x="22890" y="207547"/>
                </a:lnTo>
                <a:lnTo>
                  <a:pt x="19070" y="205190"/>
                </a:lnTo>
                <a:lnTo>
                  <a:pt x="15253" y="203619"/>
                </a:lnTo>
                <a:lnTo>
                  <a:pt x="11440" y="202571"/>
                </a:lnTo>
                <a:lnTo>
                  <a:pt x="7626" y="201873"/>
                </a:lnTo>
                <a:lnTo>
                  <a:pt x="5084" y="200137"/>
                </a:lnTo>
                <a:lnTo>
                  <a:pt x="3390" y="197711"/>
                </a:lnTo>
                <a:lnTo>
                  <a:pt x="670" y="190758"/>
                </a:lnTo>
                <a:lnTo>
                  <a:pt x="1717" y="188917"/>
                </a:lnTo>
                <a:lnTo>
                  <a:pt x="6267" y="183486"/>
                </a:lnTo>
                <a:lnTo>
                  <a:pt x="7987" y="178989"/>
                </a:lnTo>
                <a:lnTo>
                  <a:pt x="9135" y="173451"/>
                </a:lnTo>
                <a:lnTo>
                  <a:pt x="9901" y="167220"/>
                </a:lnTo>
                <a:lnTo>
                  <a:pt x="11680" y="161796"/>
                </a:lnTo>
                <a:lnTo>
                  <a:pt x="14137" y="156909"/>
                </a:lnTo>
                <a:lnTo>
                  <a:pt x="17045" y="152381"/>
                </a:lnTo>
                <a:lnTo>
                  <a:pt x="21524" y="146823"/>
                </a:lnTo>
                <a:lnTo>
                  <a:pt x="27049" y="140578"/>
                </a:lnTo>
                <a:lnTo>
                  <a:pt x="33273" y="133874"/>
                </a:lnTo>
                <a:lnTo>
                  <a:pt x="41232" y="128135"/>
                </a:lnTo>
                <a:lnTo>
                  <a:pt x="50348" y="123039"/>
                </a:lnTo>
                <a:lnTo>
                  <a:pt x="60236" y="118371"/>
                </a:lnTo>
                <a:lnTo>
                  <a:pt x="71908" y="113990"/>
                </a:lnTo>
                <a:lnTo>
                  <a:pt x="84768" y="109799"/>
                </a:lnTo>
                <a:lnTo>
                  <a:pt x="98422" y="105735"/>
                </a:lnTo>
                <a:lnTo>
                  <a:pt x="108795" y="101755"/>
                </a:lnTo>
                <a:lnTo>
                  <a:pt x="116980" y="97832"/>
                </a:lnTo>
                <a:lnTo>
                  <a:pt x="123708" y="93947"/>
                </a:lnTo>
                <a:lnTo>
                  <a:pt x="129461" y="91357"/>
                </a:lnTo>
                <a:lnTo>
                  <a:pt x="134568" y="89630"/>
                </a:lnTo>
                <a:lnTo>
                  <a:pt x="139242" y="88479"/>
                </a:lnTo>
                <a:lnTo>
                  <a:pt x="143628" y="88981"/>
                </a:lnTo>
                <a:lnTo>
                  <a:pt x="147822" y="90586"/>
                </a:lnTo>
                <a:lnTo>
                  <a:pt x="151888" y="92926"/>
                </a:lnTo>
                <a:lnTo>
                  <a:pt x="157140" y="94486"/>
                </a:lnTo>
                <a:lnTo>
                  <a:pt x="163180" y="95526"/>
                </a:lnTo>
                <a:lnTo>
                  <a:pt x="169746" y="96220"/>
                </a:lnTo>
                <a:lnTo>
                  <a:pt x="174125" y="97952"/>
                </a:lnTo>
                <a:lnTo>
                  <a:pt x="177043" y="100377"/>
                </a:lnTo>
                <a:lnTo>
                  <a:pt x="181557" y="106458"/>
                </a:lnTo>
                <a:lnTo>
                  <a:pt x="187795" y="113394"/>
                </a:lnTo>
                <a:lnTo>
                  <a:pt x="194802" y="120710"/>
                </a:lnTo>
                <a:lnTo>
                  <a:pt x="198448" y="124439"/>
                </a:lnTo>
                <a:lnTo>
                  <a:pt x="200879" y="128194"/>
                </a:lnTo>
                <a:lnTo>
                  <a:pt x="203580" y="135754"/>
                </a:lnTo>
                <a:lnTo>
                  <a:pt x="204300" y="140819"/>
                </a:lnTo>
                <a:lnTo>
                  <a:pt x="204780" y="146734"/>
                </a:lnTo>
                <a:lnTo>
                  <a:pt x="205313" y="158811"/>
                </a:lnTo>
                <a:lnTo>
                  <a:pt x="205614" y="172750"/>
                </a:lnTo>
                <a:lnTo>
                  <a:pt x="205684" y="180957"/>
                </a:lnTo>
                <a:lnTo>
                  <a:pt x="204433" y="184923"/>
                </a:lnTo>
                <a:lnTo>
                  <a:pt x="199656" y="192717"/>
                </a:lnTo>
                <a:lnTo>
                  <a:pt x="193299" y="200414"/>
                </a:lnTo>
                <a:lnTo>
                  <a:pt x="189827" y="204245"/>
                </a:lnTo>
                <a:lnTo>
                  <a:pt x="184971" y="208069"/>
                </a:lnTo>
                <a:lnTo>
                  <a:pt x="179194" y="211888"/>
                </a:lnTo>
                <a:lnTo>
                  <a:pt x="172803" y="215704"/>
                </a:lnTo>
                <a:lnTo>
                  <a:pt x="167272" y="219518"/>
                </a:lnTo>
                <a:lnTo>
                  <a:pt x="162315" y="223331"/>
                </a:lnTo>
                <a:lnTo>
                  <a:pt x="157740" y="227143"/>
                </a:lnTo>
                <a:lnTo>
                  <a:pt x="152151" y="230954"/>
                </a:lnTo>
                <a:lnTo>
                  <a:pt x="145884" y="234765"/>
                </a:lnTo>
                <a:lnTo>
                  <a:pt x="139166" y="238575"/>
                </a:lnTo>
                <a:lnTo>
                  <a:pt x="130878" y="241115"/>
                </a:lnTo>
                <a:lnTo>
                  <a:pt x="121542" y="242809"/>
                </a:lnTo>
                <a:lnTo>
                  <a:pt x="111507" y="243939"/>
                </a:lnTo>
                <a:lnTo>
                  <a:pt x="99738" y="245961"/>
                </a:lnTo>
                <a:lnTo>
                  <a:pt x="86813" y="248579"/>
                </a:lnTo>
                <a:lnTo>
                  <a:pt x="73115" y="251595"/>
                </a:lnTo>
                <a:lnTo>
                  <a:pt x="62713" y="253605"/>
                </a:lnTo>
                <a:lnTo>
                  <a:pt x="54509" y="254946"/>
                </a:lnTo>
                <a:lnTo>
                  <a:pt x="47770" y="255839"/>
                </a:lnTo>
                <a:lnTo>
                  <a:pt x="43277" y="255165"/>
                </a:lnTo>
                <a:lnTo>
                  <a:pt x="40281" y="253445"/>
                </a:lnTo>
                <a:lnTo>
                  <a:pt x="34291" y="2461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7"/>
          <p:cNvSpPr/>
          <p:nvPr/>
        </p:nvSpPr>
        <p:spPr>
          <a:xfrm>
            <a:off x="7189668" y="5091336"/>
            <a:ext cx="123750" cy="120543"/>
          </a:xfrm>
          <a:custGeom>
            <a:avLst/>
            <a:gdLst/>
            <a:ahLst/>
            <a:cxnLst/>
            <a:rect l="0" t="0" r="0" b="0"/>
            <a:pathLst>
              <a:path w="123750" h="120543">
                <a:moveTo>
                  <a:pt x="91241" y="52164"/>
                </a:moveTo>
                <a:lnTo>
                  <a:pt x="71559" y="52164"/>
                </a:lnTo>
                <a:lnTo>
                  <a:pt x="69230" y="53434"/>
                </a:lnTo>
                <a:lnTo>
                  <a:pt x="66407" y="55550"/>
                </a:lnTo>
                <a:lnTo>
                  <a:pt x="63255" y="58231"/>
                </a:lnTo>
                <a:lnTo>
                  <a:pt x="59884" y="62559"/>
                </a:lnTo>
                <a:lnTo>
                  <a:pt x="56367" y="67983"/>
                </a:lnTo>
                <a:lnTo>
                  <a:pt x="52751" y="74140"/>
                </a:lnTo>
                <a:lnTo>
                  <a:pt x="50342" y="79515"/>
                </a:lnTo>
                <a:lnTo>
                  <a:pt x="48735" y="84367"/>
                </a:lnTo>
                <a:lnTo>
                  <a:pt x="47664" y="88873"/>
                </a:lnTo>
                <a:lnTo>
                  <a:pt x="46949" y="93146"/>
                </a:lnTo>
                <a:lnTo>
                  <a:pt x="46474" y="97266"/>
                </a:lnTo>
                <a:lnTo>
                  <a:pt x="46157" y="101281"/>
                </a:lnTo>
                <a:lnTo>
                  <a:pt x="47215" y="105229"/>
                </a:lnTo>
                <a:lnTo>
                  <a:pt x="49190" y="109130"/>
                </a:lnTo>
                <a:lnTo>
                  <a:pt x="51777" y="113001"/>
                </a:lnTo>
                <a:lnTo>
                  <a:pt x="54772" y="115582"/>
                </a:lnTo>
                <a:lnTo>
                  <a:pt x="58039" y="117303"/>
                </a:lnTo>
                <a:lnTo>
                  <a:pt x="61486" y="118449"/>
                </a:lnTo>
                <a:lnTo>
                  <a:pt x="65055" y="119214"/>
                </a:lnTo>
                <a:lnTo>
                  <a:pt x="68704" y="119724"/>
                </a:lnTo>
                <a:lnTo>
                  <a:pt x="77617" y="120542"/>
                </a:lnTo>
                <a:lnTo>
                  <a:pt x="79619" y="119339"/>
                </a:lnTo>
                <a:lnTo>
                  <a:pt x="82223" y="117267"/>
                </a:lnTo>
                <a:lnTo>
                  <a:pt x="85229" y="114616"/>
                </a:lnTo>
                <a:lnTo>
                  <a:pt x="91956" y="108283"/>
                </a:lnTo>
                <a:lnTo>
                  <a:pt x="95528" y="104817"/>
                </a:lnTo>
                <a:lnTo>
                  <a:pt x="99179" y="102505"/>
                </a:lnTo>
                <a:lnTo>
                  <a:pt x="102883" y="100965"/>
                </a:lnTo>
                <a:lnTo>
                  <a:pt x="106622" y="99938"/>
                </a:lnTo>
                <a:lnTo>
                  <a:pt x="109115" y="97983"/>
                </a:lnTo>
                <a:lnTo>
                  <a:pt x="110777" y="95410"/>
                </a:lnTo>
                <a:lnTo>
                  <a:pt x="111886" y="92424"/>
                </a:lnTo>
                <a:lnTo>
                  <a:pt x="113894" y="90434"/>
                </a:lnTo>
                <a:lnTo>
                  <a:pt x="116503" y="89107"/>
                </a:lnTo>
                <a:lnTo>
                  <a:pt x="119513" y="88223"/>
                </a:lnTo>
                <a:lnTo>
                  <a:pt x="121519" y="86363"/>
                </a:lnTo>
                <a:lnTo>
                  <a:pt x="122856" y="83853"/>
                </a:lnTo>
                <a:lnTo>
                  <a:pt x="123749" y="80910"/>
                </a:lnTo>
                <a:lnTo>
                  <a:pt x="123072" y="76408"/>
                </a:lnTo>
                <a:lnTo>
                  <a:pt x="121352" y="70866"/>
                </a:lnTo>
                <a:lnTo>
                  <a:pt x="118935" y="64632"/>
                </a:lnTo>
                <a:lnTo>
                  <a:pt x="117324" y="59206"/>
                </a:lnTo>
                <a:lnTo>
                  <a:pt x="116250" y="54318"/>
                </a:lnTo>
                <a:lnTo>
                  <a:pt x="114526" y="43417"/>
                </a:lnTo>
                <a:lnTo>
                  <a:pt x="113114" y="41253"/>
                </a:lnTo>
                <a:lnTo>
                  <a:pt x="110904" y="38539"/>
                </a:lnTo>
                <a:lnTo>
                  <a:pt x="108160" y="35461"/>
                </a:lnTo>
                <a:lnTo>
                  <a:pt x="105060" y="33408"/>
                </a:lnTo>
                <a:lnTo>
                  <a:pt x="101724" y="32040"/>
                </a:lnTo>
                <a:lnTo>
                  <a:pt x="98229" y="31128"/>
                </a:lnTo>
                <a:lnTo>
                  <a:pt x="94630" y="31790"/>
                </a:lnTo>
                <a:lnTo>
                  <a:pt x="90961" y="33501"/>
                </a:lnTo>
                <a:lnTo>
                  <a:pt x="82014" y="39305"/>
                </a:lnTo>
                <a:lnTo>
                  <a:pt x="80009" y="39781"/>
                </a:lnTo>
                <a:lnTo>
                  <a:pt x="77404" y="40098"/>
                </a:lnTo>
                <a:lnTo>
                  <a:pt x="74397" y="40310"/>
                </a:lnTo>
                <a:lnTo>
                  <a:pt x="72391" y="41721"/>
                </a:lnTo>
                <a:lnTo>
                  <a:pt x="71055" y="43932"/>
                </a:lnTo>
                <a:lnTo>
                  <a:pt x="68909" y="50538"/>
                </a:lnTo>
                <a:lnTo>
                  <a:pt x="68733" y="52349"/>
                </a:lnTo>
                <a:lnTo>
                  <a:pt x="68616" y="54828"/>
                </a:lnTo>
                <a:lnTo>
                  <a:pt x="68485" y="60968"/>
                </a:lnTo>
                <a:lnTo>
                  <a:pt x="68427" y="67930"/>
                </a:lnTo>
                <a:lnTo>
                  <a:pt x="69682" y="70294"/>
                </a:lnTo>
                <a:lnTo>
                  <a:pt x="71789" y="71871"/>
                </a:lnTo>
                <a:lnTo>
                  <a:pt x="74463" y="72922"/>
                </a:lnTo>
                <a:lnTo>
                  <a:pt x="77517" y="73622"/>
                </a:lnTo>
                <a:lnTo>
                  <a:pt x="80821" y="74089"/>
                </a:lnTo>
                <a:lnTo>
                  <a:pt x="84294" y="74401"/>
                </a:lnTo>
                <a:lnTo>
                  <a:pt x="87880" y="74608"/>
                </a:lnTo>
                <a:lnTo>
                  <a:pt x="95250" y="74839"/>
                </a:lnTo>
                <a:lnTo>
                  <a:pt x="106540" y="74969"/>
                </a:lnTo>
                <a:lnTo>
                  <a:pt x="109061" y="72447"/>
                </a:lnTo>
                <a:lnTo>
                  <a:pt x="110741" y="68226"/>
                </a:lnTo>
                <a:lnTo>
                  <a:pt x="111861" y="62872"/>
                </a:lnTo>
                <a:lnTo>
                  <a:pt x="111338" y="56762"/>
                </a:lnTo>
                <a:lnTo>
                  <a:pt x="109719" y="50149"/>
                </a:lnTo>
                <a:lnTo>
                  <a:pt x="107370" y="43200"/>
                </a:lnTo>
                <a:lnTo>
                  <a:pt x="105804" y="37298"/>
                </a:lnTo>
                <a:lnTo>
                  <a:pt x="104759" y="32093"/>
                </a:lnTo>
                <a:lnTo>
                  <a:pt x="104063" y="27353"/>
                </a:lnTo>
                <a:lnTo>
                  <a:pt x="103600" y="22923"/>
                </a:lnTo>
                <a:lnTo>
                  <a:pt x="103290" y="18700"/>
                </a:lnTo>
                <a:lnTo>
                  <a:pt x="103084" y="14614"/>
                </a:lnTo>
                <a:lnTo>
                  <a:pt x="101676" y="11891"/>
                </a:lnTo>
                <a:lnTo>
                  <a:pt x="99468" y="10075"/>
                </a:lnTo>
                <a:lnTo>
                  <a:pt x="92867" y="7161"/>
                </a:lnTo>
                <a:lnTo>
                  <a:pt x="91055" y="5652"/>
                </a:lnTo>
                <a:lnTo>
                  <a:pt x="88577" y="3375"/>
                </a:lnTo>
                <a:lnTo>
                  <a:pt x="85655" y="588"/>
                </a:lnTo>
                <a:lnTo>
                  <a:pt x="82437" y="0"/>
                </a:lnTo>
                <a:lnTo>
                  <a:pt x="79022" y="877"/>
                </a:lnTo>
                <a:lnTo>
                  <a:pt x="75475" y="2733"/>
                </a:lnTo>
                <a:lnTo>
                  <a:pt x="71840" y="3970"/>
                </a:lnTo>
                <a:lnTo>
                  <a:pt x="68147" y="4795"/>
                </a:lnTo>
                <a:lnTo>
                  <a:pt x="64415" y="5344"/>
                </a:lnTo>
                <a:lnTo>
                  <a:pt x="60657" y="5711"/>
                </a:lnTo>
                <a:lnTo>
                  <a:pt x="56882" y="5955"/>
                </a:lnTo>
                <a:lnTo>
                  <a:pt x="53095" y="6117"/>
                </a:lnTo>
                <a:lnTo>
                  <a:pt x="49300" y="7496"/>
                </a:lnTo>
                <a:lnTo>
                  <a:pt x="45502" y="9685"/>
                </a:lnTo>
                <a:lnTo>
                  <a:pt x="41698" y="12415"/>
                </a:lnTo>
                <a:lnTo>
                  <a:pt x="37892" y="15504"/>
                </a:lnTo>
                <a:lnTo>
                  <a:pt x="34085" y="18834"/>
                </a:lnTo>
                <a:lnTo>
                  <a:pt x="30278" y="22324"/>
                </a:lnTo>
                <a:lnTo>
                  <a:pt x="22660" y="29588"/>
                </a:lnTo>
                <a:lnTo>
                  <a:pt x="18850" y="33303"/>
                </a:lnTo>
                <a:lnTo>
                  <a:pt x="15041" y="38320"/>
                </a:lnTo>
                <a:lnTo>
                  <a:pt x="11231" y="44204"/>
                </a:lnTo>
                <a:lnTo>
                  <a:pt x="7421" y="50667"/>
                </a:lnTo>
                <a:lnTo>
                  <a:pt x="4881" y="57516"/>
                </a:lnTo>
                <a:lnTo>
                  <a:pt x="3188" y="64622"/>
                </a:lnTo>
                <a:lnTo>
                  <a:pt x="0" y="85176"/>
                </a:lnTo>
                <a:lnTo>
                  <a:pt x="1203" y="86871"/>
                </a:lnTo>
                <a:lnTo>
                  <a:pt x="3276" y="89272"/>
                </a:lnTo>
                <a:lnTo>
                  <a:pt x="9660" y="96183"/>
                </a:lnTo>
                <a:lnTo>
                  <a:pt x="11454" y="96750"/>
                </a:lnTo>
                <a:lnTo>
                  <a:pt x="13920" y="97127"/>
                </a:lnTo>
                <a:lnTo>
                  <a:pt x="16833" y="97379"/>
                </a:lnTo>
                <a:lnTo>
                  <a:pt x="20046" y="97548"/>
                </a:lnTo>
                <a:lnTo>
                  <a:pt x="27003" y="97734"/>
                </a:lnTo>
                <a:lnTo>
                  <a:pt x="31905" y="96514"/>
                </a:lnTo>
                <a:lnTo>
                  <a:pt x="37714" y="94430"/>
                </a:lnTo>
                <a:lnTo>
                  <a:pt x="44127" y="91772"/>
                </a:lnTo>
                <a:lnTo>
                  <a:pt x="49672" y="88729"/>
                </a:lnTo>
                <a:lnTo>
                  <a:pt x="54638" y="85430"/>
                </a:lnTo>
                <a:lnTo>
                  <a:pt x="59219" y="81961"/>
                </a:lnTo>
                <a:lnTo>
                  <a:pt x="63543" y="78379"/>
                </a:lnTo>
                <a:lnTo>
                  <a:pt x="67696" y="74720"/>
                </a:lnTo>
                <a:lnTo>
                  <a:pt x="77419" y="65791"/>
                </a:lnTo>
                <a:lnTo>
                  <a:pt x="76946" y="62519"/>
                </a:lnTo>
                <a:lnTo>
                  <a:pt x="75361" y="57797"/>
                </a:lnTo>
                <a:lnTo>
                  <a:pt x="73035" y="52109"/>
                </a:lnTo>
                <a:lnTo>
                  <a:pt x="71483" y="47047"/>
                </a:lnTo>
                <a:lnTo>
                  <a:pt x="70450" y="42402"/>
                </a:lnTo>
                <a:lnTo>
                  <a:pt x="68790" y="31891"/>
                </a:lnTo>
                <a:lnTo>
                  <a:pt x="66114" y="29759"/>
                </a:lnTo>
                <a:lnTo>
                  <a:pt x="61790" y="27067"/>
                </a:lnTo>
                <a:lnTo>
                  <a:pt x="48735" y="19689"/>
                </a:lnTo>
                <a:lnTo>
                  <a:pt x="46394" y="20354"/>
                </a:lnTo>
                <a:lnTo>
                  <a:pt x="43563" y="22067"/>
                </a:lnTo>
                <a:lnTo>
                  <a:pt x="40406" y="24479"/>
                </a:lnTo>
                <a:lnTo>
                  <a:pt x="37031" y="26087"/>
                </a:lnTo>
                <a:lnTo>
                  <a:pt x="33511" y="27160"/>
                </a:lnTo>
                <a:lnTo>
                  <a:pt x="22662" y="293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8"/>
          <p:cNvSpPr/>
          <p:nvPr/>
        </p:nvSpPr>
        <p:spPr>
          <a:xfrm>
            <a:off x="7075740" y="5383669"/>
            <a:ext cx="262320" cy="228443"/>
          </a:xfrm>
          <a:custGeom>
            <a:avLst/>
            <a:gdLst/>
            <a:ahLst/>
            <a:cxnLst/>
            <a:rect l="0" t="0" r="0" b="0"/>
            <a:pathLst>
              <a:path w="262320" h="228443">
                <a:moveTo>
                  <a:pt x="170879" y="11290"/>
                </a:moveTo>
                <a:lnTo>
                  <a:pt x="164812" y="5223"/>
                </a:lnTo>
                <a:lnTo>
                  <a:pt x="161754" y="3435"/>
                </a:lnTo>
                <a:lnTo>
                  <a:pt x="154971" y="1449"/>
                </a:lnTo>
                <a:lnTo>
                  <a:pt x="150114" y="920"/>
                </a:lnTo>
                <a:lnTo>
                  <a:pt x="144335" y="567"/>
                </a:lnTo>
                <a:lnTo>
                  <a:pt x="132412" y="174"/>
                </a:lnTo>
                <a:lnTo>
                  <a:pt x="122880" y="0"/>
                </a:lnTo>
                <a:lnTo>
                  <a:pt x="117289" y="1224"/>
                </a:lnTo>
                <a:lnTo>
                  <a:pt x="111022" y="3309"/>
                </a:lnTo>
                <a:lnTo>
                  <a:pt x="104305" y="5970"/>
                </a:lnTo>
                <a:lnTo>
                  <a:pt x="98556" y="9013"/>
                </a:lnTo>
                <a:lnTo>
                  <a:pt x="93454" y="12312"/>
                </a:lnTo>
                <a:lnTo>
                  <a:pt x="88783" y="15782"/>
                </a:lnTo>
                <a:lnTo>
                  <a:pt x="84398" y="18095"/>
                </a:lnTo>
                <a:lnTo>
                  <a:pt x="80206" y="19636"/>
                </a:lnTo>
                <a:lnTo>
                  <a:pt x="76140" y="20665"/>
                </a:lnTo>
                <a:lnTo>
                  <a:pt x="68236" y="25193"/>
                </a:lnTo>
                <a:lnTo>
                  <a:pt x="60491" y="31440"/>
                </a:lnTo>
                <a:lnTo>
                  <a:pt x="52814" y="38449"/>
                </a:lnTo>
                <a:lnTo>
                  <a:pt x="48989" y="43366"/>
                </a:lnTo>
                <a:lnTo>
                  <a:pt x="45170" y="49184"/>
                </a:lnTo>
                <a:lnTo>
                  <a:pt x="41353" y="55603"/>
                </a:lnTo>
                <a:lnTo>
                  <a:pt x="36269" y="62422"/>
                </a:lnTo>
                <a:lnTo>
                  <a:pt x="30339" y="69508"/>
                </a:lnTo>
                <a:lnTo>
                  <a:pt x="23846" y="76772"/>
                </a:lnTo>
                <a:lnTo>
                  <a:pt x="19517" y="82885"/>
                </a:lnTo>
                <a:lnTo>
                  <a:pt x="16631" y="88230"/>
                </a:lnTo>
                <a:lnTo>
                  <a:pt x="14707" y="93064"/>
                </a:lnTo>
                <a:lnTo>
                  <a:pt x="12154" y="98826"/>
                </a:lnTo>
                <a:lnTo>
                  <a:pt x="5931" y="112002"/>
                </a:lnTo>
                <a:lnTo>
                  <a:pt x="3765" y="117801"/>
                </a:lnTo>
                <a:lnTo>
                  <a:pt x="2320" y="122938"/>
                </a:lnTo>
                <a:lnTo>
                  <a:pt x="1356" y="127632"/>
                </a:lnTo>
                <a:lnTo>
                  <a:pt x="714" y="135841"/>
                </a:lnTo>
                <a:lnTo>
                  <a:pt x="286" y="146395"/>
                </a:lnTo>
                <a:lnTo>
                  <a:pt x="0" y="158510"/>
                </a:lnTo>
                <a:lnTo>
                  <a:pt x="1080" y="166587"/>
                </a:lnTo>
                <a:lnTo>
                  <a:pt x="3070" y="171971"/>
                </a:lnTo>
                <a:lnTo>
                  <a:pt x="5667" y="175561"/>
                </a:lnTo>
                <a:lnTo>
                  <a:pt x="9938" y="180494"/>
                </a:lnTo>
                <a:lnTo>
                  <a:pt x="15325" y="186323"/>
                </a:lnTo>
                <a:lnTo>
                  <a:pt x="36153" y="207860"/>
                </a:lnTo>
                <a:lnTo>
                  <a:pt x="48552" y="220381"/>
                </a:lnTo>
                <a:lnTo>
                  <a:pt x="52497" y="223074"/>
                </a:lnTo>
                <a:lnTo>
                  <a:pt x="60269" y="226067"/>
                </a:lnTo>
                <a:lnTo>
                  <a:pt x="67956" y="227397"/>
                </a:lnTo>
                <a:lnTo>
                  <a:pt x="71784" y="227752"/>
                </a:lnTo>
                <a:lnTo>
                  <a:pt x="76876" y="227988"/>
                </a:lnTo>
                <a:lnTo>
                  <a:pt x="94908" y="228321"/>
                </a:lnTo>
                <a:lnTo>
                  <a:pt x="117068" y="228442"/>
                </a:lnTo>
                <a:lnTo>
                  <a:pt x="122305" y="227178"/>
                </a:lnTo>
                <a:lnTo>
                  <a:pt x="128337" y="225066"/>
                </a:lnTo>
                <a:lnTo>
                  <a:pt x="134898" y="222388"/>
                </a:lnTo>
                <a:lnTo>
                  <a:pt x="140542" y="220602"/>
                </a:lnTo>
                <a:lnTo>
                  <a:pt x="145575" y="219411"/>
                </a:lnTo>
                <a:lnTo>
                  <a:pt x="150200" y="218618"/>
                </a:lnTo>
                <a:lnTo>
                  <a:pt x="158363" y="214279"/>
                </a:lnTo>
                <a:lnTo>
                  <a:pt x="168885" y="207576"/>
                </a:lnTo>
                <a:lnTo>
                  <a:pt x="180980" y="199297"/>
                </a:lnTo>
                <a:lnTo>
                  <a:pt x="194124" y="188699"/>
                </a:lnTo>
                <a:lnTo>
                  <a:pt x="207965" y="176552"/>
                </a:lnTo>
                <a:lnTo>
                  <a:pt x="222273" y="163375"/>
                </a:lnTo>
                <a:lnTo>
                  <a:pt x="233082" y="154590"/>
                </a:lnTo>
                <a:lnTo>
                  <a:pt x="241558" y="148734"/>
                </a:lnTo>
                <a:lnTo>
                  <a:pt x="262319" y="137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9"/>
          <p:cNvSpPr/>
          <p:nvPr/>
        </p:nvSpPr>
        <p:spPr>
          <a:xfrm>
            <a:off x="5897879" y="4857750"/>
            <a:ext cx="22862" cy="320040"/>
          </a:xfrm>
          <a:custGeom>
            <a:avLst/>
            <a:gdLst/>
            <a:ahLst/>
            <a:cxnLst/>
            <a:rect l="0" t="0" r="0" b="0"/>
            <a:pathLst>
              <a:path w="22862" h="320040">
                <a:moveTo>
                  <a:pt x="0" y="320039"/>
                </a:moveTo>
                <a:lnTo>
                  <a:pt x="0" y="156979"/>
                </a:lnTo>
                <a:lnTo>
                  <a:pt x="1271" y="141482"/>
                </a:lnTo>
                <a:lnTo>
                  <a:pt x="3387" y="126071"/>
                </a:lnTo>
                <a:lnTo>
                  <a:pt x="6069" y="110718"/>
                </a:lnTo>
                <a:lnTo>
                  <a:pt x="7856" y="97941"/>
                </a:lnTo>
                <a:lnTo>
                  <a:pt x="9048" y="86884"/>
                </a:lnTo>
                <a:lnTo>
                  <a:pt x="10371" y="69095"/>
                </a:lnTo>
                <a:lnTo>
                  <a:pt x="10959" y="56955"/>
                </a:lnTo>
                <a:lnTo>
                  <a:pt x="11221" y="43940"/>
                </a:lnTo>
                <a:lnTo>
                  <a:pt x="11291" y="36913"/>
                </a:lnTo>
                <a:lnTo>
                  <a:pt x="12607" y="29688"/>
                </a:lnTo>
                <a:lnTo>
                  <a:pt x="14755" y="22332"/>
                </a:lnTo>
                <a:lnTo>
                  <a:pt x="2286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0"/>
          <p:cNvSpPr/>
          <p:nvPr/>
        </p:nvSpPr>
        <p:spPr>
          <a:xfrm>
            <a:off x="5829300" y="4720589"/>
            <a:ext cx="137160" cy="1"/>
          </a:xfrm>
          <a:custGeom>
            <a:avLst/>
            <a:gdLst/>
            <a:ahLst/>
            <a:cxnLst/>
            <a:rect l="0" t="0" r="0" b="0"/>
            <a:pathLst>
              <a:path w="137160" h="1">
                <a:moveTo>
                  <a:pt x="0" y="0"/>
                </a:move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1"/>
          <p:cNvSpPr/>
          <p:nvPr/>
        </p:nvSpPr>
        <p:spPr>
          <a:xfrm>
            <a:off x="6092189" y="4594859"/>
            <a:ext cx="11432" cy="262892"/>
          </a:xfrm>
          <a:custGeom>
            <a:avLst/>
            <a:gdLst/>
            <a:ahLst/>
            <a:cxnLst/>
            <a:rect l="0" t="0" r="0" b="0"/>
            <a:pathLst>
              <a:path w="11432" h="262892">
                <a:moveTo>
                  <a:pt x="11431" y="0"/>
                </a:moveTo>
                <a:lnTo>
                  <a:pt x="11431" y="210225"/>
                </a:lnTo>
                <a:lnTo>
                  <a:pt x="10161" y="217620"/>
                </a:lnTo>
                <a:lnTo>
                  <a:pt x="8044" y="223820"/>
                </a:lnTo>
                <a:lnTo>
                  <a:pt x="5363" y="229224"/>
                </a:lnTo>
                <a:lnTo>
                  <a:pt x="3575" y="234096"/>
                </a:lnTo>
                <a:lnTo>
                  <a:pt x="2383" y="238614"/>
                </a:lnTo>
                <a:lnTo>
                  <a:pt x="471" y="248923"/>
                </a:lnTo>
                <a:lnTo>
                  <a:pt x="210" y="253719"/>
                </a:lnTo>
                <a:lnTo>
                  <a:pt x="0" y="2628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2"/>
          <p:cNvSpPr/>
          <p:nvPr/>
        </p:nvSpPr>
        <p:spPr>
          <a:xfrm>
            <a:off x="6572250" y="4914900"/>
            <a:ext cx="48834" cy="285751"/>
          </a:xfrm>
          <a:custGeom>
            <a:avLst/>
            <a:gdLst/>
            <a:ahLst/>
            <a:cxnLst/>
            <a:rect l="0" t="0" r="0" b="0"/>
            <a:pathLst>
              <a:path w="48834" h="285751">
                <a:moveTo>
                  <a:pt x="0" y="285750"/>
                </a:moveTo>
                <a:lnTo>
                  <a:pt x="0" y="241855"/>
                </a:lnTo>
                <a:lnTo>
                  <a:pt x="1270" y="234896"/>
                </a:lnTo>
                <a:lnTo>
                  <a:pt x="3386" y="227717"/>
                </a:lnTo>
                <a:lnTo>
                  <a:pt x="6067" y="220391"/>
                </a:lnTo>
                <a:lnTo>
                  <a:pt x="7855" y="212967"/>
                </a:lnTo>
                <a:lnTo>
                  <a:pt x="9046" y="205478"/>
                </a:lnTo>
                <a:lnTo>
                  <a:pt x="9841" y="197945"/>
                </a:lnTo>
                <a:lnTo>
                  <a:pt x="11640" y="191653"/>
                </a:lnTo>
                <a:lnTo>
                  <a:pt x="14110" y="186189"/>
                </a:lnTo>
                <a:lnTo>
                  <a:pt x="17026" y="181276"/>
                </a:lnTo>
                <a:lnTo>
                  <a:pt x="18971" y="175460"/>
                </a:lnTo>
                <a:lnTo>
                  <a:pt x="20267" y="169043"/>
                </a:lnTo>
                <a:lnTo>
                  <a:pt x="21132" y="162225"/>
                </a:lnTo>
                <a:lnTo>
                  <a:pt x="21707" y="155140"/>
                </a:lnTo>
                <a:lnTo>
                  <a:pt x="22091" y="147877"/>
                </a:lnTo>
                <a:lnTo>
                  <a:pt x="22348" y="140494"/>
                </a:lnTo>
                <a:lnTo>
                  <a:pt x="23788" y="130492"/>
                </a:lnTo>
                <a:lnTo>
                  <a:pt x="26019" y="118745"/>
                </a:lnTo>
                <a:lnTo>
                  <a:pt x="28776" y="105833"/>
                </a:lnTo>
                <a:lnTo>
                  <a:pt x="31884" y="93416"/>
                </a:lnTo>
                <a:lnTo>
                  <a:pt x="35226" y="81326"/>
                </a:lnTo>
                <a:lnTo>
                  <a:pt x="38723" y="69457"/>
                </a:lnTo>
                <a:lnTo>
                  <a:pt x="41056" y="59005"/>
                </a:lnTo>
                <a:lnTo>
                  <a:pt x="42610" y="49496"/>
                </a:lnTo>
                <a:lnTo>
                  <a:pt x="43646" y="40617"/>
                </a:lnTo>
                <a:lnTo>
                  <a:pt x="44337" y="33428"/>
                </a:lnTo>
                <a:lnTo>
                  <a:pt x="44798" y="27365"/>
                </a:lnTo>
                <a:lnTo>
                  <a:pt x="45104" y="22053"/>
                </a:lnTo>
                <a:lnTo>
                  <a:pt x="46580" y="17242"/>
                </a:lnTo>
                <a:lnTo>
                  <a:pt x="48833" y="12765"/>
                </a:lnTo>
                <a:lnTo>
                  <a:pt x="4571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3"/>
          <p:cNvSpPr/>
          <p:nvPr/>
        </p:nvSpPr>
        <p:spPr>
          <a:xfrm>
            <a:off x="6609860" y="4656854"/>
            <a:ext cx="156642" cy="177863"/>
          </a:xfrm>
          <a:custGeom>
            <a:avLst/>
            <a:gdLst/>
            <a:ahLst/>
            <a:cxnLst/>
            <a:rect l="0" t="0" r="0" b="0"/>
            <a:pathLst>
              <a:path w="156642" h="177863">
                <a:moveTo>
                  <a:pt x="42399" y="6585"/>
                </a:moveTo>
                <a:lnTo>
                  <a:pt x="36332" y="518"/>
                </a:lnTo>
                <a:lnTo>
                  <a:pt x="34544" y="0"/>
                </a:lnTo>
                <a:lnTo>
                  <a:pt x="33353" y="925"/>
                </a:lnTo>
                <a:lnTo>
                  <a:pt x="31440" y="5468"/>
                </a:lnTo>
                <a:lnTo>
                  <a:pt x="27792" y="9475"/>
                </a:lnTo>
                <a:lnTo>
                  <a:pt x="25041" y="12322"/>
                </a:lnTo>
                <a:lnTo>
                  <a:pt x="23207" y="15490"/>
                </a:lnTo>
                <a:lnTo>
                  <a:pt x="21984" y="18872"/>
                </a:lnTo>
                <a:lnTo>
                  <a:pt x="21170" y="22396"/>
                </a:lnTo>
                <a:lnTo>
                  <a:pt x="13491" y="46632"/>
                </a:lnTo>
                <a:lnTo>
                  <a:pt x="7887" y="63764"/>
                </a:lnTo>
                <a:lnTo>
                  <a:pt x="4151" y="76454"/>
                </a:lnTo>
                <a:lnTo>
                  <a:pt x="1661" y="86184"/>
                </a:lnTo>
                <a:lnTo>
                  <a:pt x="0" y="93942"/>
                </a:lnTo>
                <a:lnTo>
                  <a:pt x="163" y="100383"/>
                </a:lnTo>
                <a:lnTo>
                  <a:pt x="1542" y="105947"/>
                </a:lnTo>
                <a:lnTo>
                  <a:pt x="3732" y="110927"/>
                </a:lnTo>
                <a:lnTo>
                  <a:pt x="5191" y="116786"/>
                </a:lnTo>
                <a:lnTo>
                  <a:pt x="6164" y="123232"/>
                </a:lnTo>
                <a:lnTo>
                  <a:pt x="6812" y="130070"/>
                </a:lnTo>
                <a:lnTo>
                  <a:pt x="8515" y="137168"/>
                </a:lnTo>
                <a:lnTo>
                  <a:pt x="10920" y="144441"/>
                </a:lnTo>
                <a:lnTo>
                  <a:pt x="13793" y="151829"/>
                </a:lnTo>
                <a:lnTo>
                  <a:pt x="16978" y="156754"/>
                </a:lnTo>
                <a:lnTo>
                  <a:pt x="20373" y="160038"/>
                </a:lnTo>
                <a:lnTo>
                  <a:pt x="23904" y="162227"/>
                </a:lnTo>
                <a:lnTo>
                  <a:pt x="27530" y="164957"/>
                </a:lnTo>
                <a:lnTo>
                  <a:pt x="31216" y="168046"/>
                </a:lnTo>
                <a:lnTo>
                  <a:pt x="34944" y="171376"/>
                </a:lnTo>
                <a:lnTo>
                  <a:pt x="38700" y="173596"/>
                </a:lnTo>
                <a:lnTo>
                  <a:pt x="42473" y="175076"/>
                </a:lnTo>
                <a:lnTo>
                  <a:pt x="46258" y="176062"/>
                </a:lnTo>
                <a:lnTo>
                  <a:pt x="50052" y="176720"/>
                </a:lnTo>
                <a:lnTo>
                  <a:pt x="53851" y="177159"/>
                </a:lnTo>
                <a:lnTo>
                  <a:pt x="57654" y="177451"/>
                </a:lnTo>
                <a:lnTo>
                  <a:pt x="61459" y="177646"/>
                </a:lnTo>
                <a:lnTo>
                  <a:pt x="69074" y="177862"/>
                </a:lnTo>
                <a:lnTo>
                  <a:pt x="72883" y="176650"/>
                </a:lnTo>
                <a:lnTo>
                  <a:pt x="76692" y="174572"/>
                </a:lnTo>
                <a:lnTo>
                  <a:pt x="80501" y="171916"/>
                </a:lnTo>
                <a:lnTo>
                  <a:pt x="83040" y="168876"/>
                </a:lnTo>
                <a:lnTo>
                  <a:pt x="84733" y="165579"/>
                </a:lnTo>
                <a:lnTo>
                  <a:pt x="85863" y="162111"/>
                </a:lnTo>
                <a:lnTo>
                  <a:pt x="89155" y="157259"/>
                </a:lnTo>
                <a:lnTo>
                  <a:pt x="93889" y="151485"/>
                </a:lnTo>
                <a:lnTo>
                  <a:pt x="104654" y="139565"/>
                </a:lnTo>
                <a:lnTo>
                  <a:pt x="113672" y="130034"/>
                </a:lnTo>
                <a:lnTo>
                  <a:pt x="137552" y="105780"/>
                </a:lnTo>
                <a:lnTo>
                  <a:pt x="141394" y="99385"/>
                </a:lnTo>
                <a:lnTo>
                  <a:pt x="145226" y="91312"/>
                </a:lnTo>
                <a:lnTo>
                  <a:pt x="149051" y="82120"/>
                </a:lnTo>
                <a:lnTo>
                  <a:pt x="151600" y="74722"/>
                </a:lnTo>
                <a:lnTo>
                  <a:pt x="153300" y="68519"/>
                </a:lnTo>
                <a:lnTo>
                  <a:pt x="154433" y="63115"/>
                </a:lnTo>
                <a:lnTo>
                  <a:pt x="155189" y="56972"/>
                </a:lnTo>
                <a:lnTo>
                  <a:pt x="155692" y="50336"/>
                </a:lnTo>
                <a:lnTo>
                  <a:pt x="156501" y="33572"/>
                </a:lnTo>
                <a:lnTo>
                  <a:pt x="156611" y="27893"/>
                </a:lnTo>
                <a:lnTo>
                  <a:pt x="156641" y="24600"/>
                </a:lnTo>
                <a:lnTo>
                  <a:pt x="155391" y="21136"/>
                </a:lnTo>
                <a:lnTo>
                  <a:pt x="153286" y="17555"/>
                </a:lnTo>
                <a:lnTo>
                  <a:pt x="150614" y="13899"/>
                </a:lnTo>
                <a:lnTo>
                  <a:pt x="147563" y="11461"/>
                </a:lnTo>
                <a:lnTo>
                  <a:pt x="144258" y="9836"/>
                </a:lnTo>
                <a:lnTo>
                  <a:pt x="140786" y="8752"/>
                </a:lnTo>
                <a:lnTo>
                  <a:pt x="137200" y="8030"/>
                </a:lnTo>
                <a:lnTo>
                  <a:pt x="133540" y="7548"/>
                </a:lnTo>
                <a:lnTo>
                  <a:pt x="129830" y="7227"/>
                </a:lnTo>
                <a:lnTo>
                  <a:pt x="124816" y="7014"/>
                </a:lnTo>
                <a:lnTo>
                  <a:pt x="112473" y="6776"/>
                </a:lnTo>
                <a:lnTo>
                  <a:pt x="91244" y="6642"/>
                </a:lnTo>
                <a:lnTo>
                  <a:pt x="83852" y="7893"/>
                </a:lnTo>
                <a:lnTo>
                  <a:pt x="76385" y="9997"/>
                </a:lnTo>
                <a:lnTo>
                  <a:pt x="68866" y="12670"/>
                </a:lnTo>
                <a:lnTo>
                  <a:pt x="62584" y="14452"/>
                </a:lnTo>
                <a:lnTo>
                  <a:pt x="57126" y="15640"/>
                </a:lnTo>
                <a:lnTo>
                  <a:pt x="52217" y="16432"/>
                </a:lnTo>
                <a:lnTo>
                  <a:pt x="47675" y="18230"/>
                </a:lnTo>
                <a:lnTo>
                  <a:pt x="43376" y="20698"/>
                </a:lnTo>
                <a:lnTo>
                  <a:pt x="30970" y="294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4"/>
          <p:cNvSpPr/>
          <p:nvPr/>
        </p:nvSpPr>
        <p:spPr>
          <a:xfrm>
            <a:off x="7200900" y="4812029"/>
            <a:ext cx="57151" cy="365761"/>
          </a:xfrm>
          <a:custGeom>
            <a:avLst/>
            <a:gdLst/>
            <a:ahLst/>
            <a:cxnLst/>
            <a:rect l="0" t="0" r="0" b="0"/>
            <a:pathLst>
              <a:path w="57151" h="365761">
                <a:moveTo>
                  <a:pt x="0" y="365760"/>
                </a:moveTo>
                <a:lnTo>
                  <a:pt x="0" y="327875"/>
                </a:lnTo>
                <a:lnTo>
                  <a:pt x="1270" y="312563"/>
                </a:lnTo>
                <a:lnTo>
                  <a:pt x="7855" y="254889"/>
                </a:lnTo>
                <a:lnTo>
                  <a:pt x="9046" y="241047"/>
                </a:lnTo>
                <a:lnTo>
                  <a:pt x="9841" y="229278"/>
                </a:lnTo>
                <a:lnTo>
                  <a:pt x="11640" y="218892"/>
                </a:lnTo>
                <a:lnTo>
                  <a:pt x="14110" y="209428"/>
                </a:lnTo>
                <a:lnTo>
                  <a:pt x="17026" y="200579"/>
                </a:lnTo>
                <a:lnTo>
                  <a:pt x="18971" y="192139"/>
                </a:lnTo>
                <a:lnTo>
                  <a:pt x="20267" y="183973"/>
                </a:lnTo>
                <a:lnTo>
                  <a:pt x="21132" y="175989"/>
                </a:lnTo>
                <a:lnTo>
                  <a:pt x="21707" y="168126"/>
                </a:lnTo>
                <a:lnTo>
                  <a:pt x="22091" y="160344"/>
                </a:lnTo>
                <a:lnTo>
                  <a:pt x="22348" y="152616"/>
                </a:lnTo>
                <a:lnTo>
                  <a:pt x="23788" y="142384"/>
                </a:lnTo>
                <a:lnTo>
                  <a:pt x="26019" y="130483"/>
                </a:lnTo>
                <a:lnTo>
                  <a:pt x="28776" y="117469"/>
                </a:lnTo>
                <a:lnTo>
                  <a:pt x="30614" y="106253"/>
                </a:lnTo>
                <a:lnTo>
                  <a:pt x="31839" y="96235"/>
                </a:lnTo>
                <a:lnTo>
                  <a:pt x="32656" y="87017"/>
                </a:lnTo>
                <a:lnTo>
                  <a:pt x="34470" y="77062"/>
                </a:lnTo>
                <a:lnTo>
                  <a:pt x="36950" y="66615"/>
                </a:lnTo>
                <a:lnTo>
                  <a:pt x="39873" y="55840"/>
                </a:lnTo>
                <a:lnTo>
                  <a:pt x="46508" y="33708"/>
                </a:lnTo>
                <a:lnTo>
                  <a:pt x="571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5"/>
          <p:cNvSpPr/>
          <p:nvPr/>
        </p:nvSpPr>
        <p:spPr>
          <a:xfrm>
            <a:off x="7223759" y="4629150"/>
            <a:ext cx="22861" cy="217170"/>
          </a:xfrm>
          <a:custGeom>
            <a:avLst/>
            <a:gdLst/>
            <a:ahLst/>
            <a:cxnLst/>
            <a:rect l="0" t="0" r="0" b="0"/>
            <a:pathLst>
              <a:path w="22861" h="217170">
                <a:moveTo>
                  <a:pt x="22860" y="0"/>
                </a:moveTo>
                <a:lnTo>
                  <a:pt x="16793" y="12135"/>
                </a:lnTo>
                <a:lnTo>
                  <a:pt x="15005" y="16980"/>
                </a:lnTo>
                <a:lnTo>
                  <a:pt x="13813" y="21480"/>
                </a:lnTo>
                <a:lnTo>
                  <a:pt x="13019" y="25749"/>
                </a:lnTo>
                <a:lnTo>
                  <a:pt x="12490" y="36216"/>
                </a:lnTo>
                <a:lnTo>
                  <a:pt x="11901" y="68165"/>
                </a:lnTo>
                <a:lnTo>
                  <a:pt x="10475" y="87354"/>
                </a:lnTo>
                <a:lnTo>
                  <a:pt x="8253" y="107766"/>
                </a:lnTo>
                <a:lnTo>
                  <a:pt x="0" y="2171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6"/>
          <p:cNvSpPr/>
          <p:nvPr/>
        </p:nvSpPr>
        <p:spPr>
          <a:xfrm>
            <a:off x="7692390" y="4903469"/>
            <a:ext cx="80011" cy="297182"/>
          </a:xfrm>
          <a:custGeom>
            <a:avLst/>
            <a:gdLst/>
            <a:ahLst/>
            <a:cxnLst/>
            <a:rect l="0" t="0" r="0" b="0"/>
            <a:pathLst>
              <a:path w="80011" h="297182">
                <a:moveTo>
                  <a:pt x="0" y="297181"/>
                </a:moveTo>
                <a:lnTo>
                  <a:pt x="0" y="291113"/>
                </a:lnTo>
                <a:lnTo>
                  <a:pt x="2540" y="284245"/>
                </a:lnTo>
                <a:lnTo>
                  <a:pt x="6773" y="274587"/>
                </a:lnTo>
                <a:lnTo>
                  <a:pt x="12135" y="263068"/>
                </a:lnTo>
                <a:lnTo>
                  <a:pt x="15710" y="252849"/>
                </a:lnTo>
                <a:lnTo>
                  <a:pt x="18093" y="243496"/>
                </a:lnTo>
                <a:lnTo>
                  <a:pt x="19681" y="234721"/>
                </a:lnTo>
                <a:lnTo>
                  <a:pt x="20741" y="226331"/>
                </a:lnTo>
                <a:lnTo>
                  <a:pt x="21447" y="218197"/>
                </a:lnTo>
                <a:lnTo>
                  <a:pt x="21918" y="210235"/>
                </a:lnTo>
                <a:lnTo>
                  <a:pt x="24772" y="197307"/>
                </a:lnTo>
                <a:lnTo>
                  <a:pt x="29214" y="181068"/>
                </a:lnTo>
                <a:lnTo>
                  <a:pt x="34716" y="162622"/>
                </a:lnTo>
                <a:lnTo>
                  <a:pt x="38384" y="147785"/>
                </a:lnTo>
                <a:lnTo>
                  <a:pt x="40829" y="135354"/>
                </a:lnTo>
                <a:lnTo>
                  <a:pt x="42459" y="124526"/>
                </a:lnTo>
                <a:lnTo>
                  <a:pt x="44816" y="114768"/>
                </a:lnTo>
                <a:lnTo>
                  <a:pt x="47657" y="105722"/>
                </a:lnTo>
                <a:lnTo>
                  <a:pt x="50821" y="97151"/>
                </a:lnTo>
                <a:lnTo>
                  <a:pt x="52931" y="90168"/>
                </a:lnTo>
                <a:lnTo>
                  <a:pt x="54337" y="84242"/>
                </a:lnTo>
                <a:lnTo>
                  <a:pt x="55275" y="79021"/>
                </a:lnTo>
                <a:lnTo>
                  <a:pt x="57170" y="71731"/>
                </a:lnTo>
                <a:lnTo>
                  <a:pt x="59703" y="63061"/>
                </a:lnTo>
                <a:lnTo>
                  <a:pt x="62662" y="53471"/>
                </a:lnTo>
                <a:lnTo>
                  <a:pt x="64634" y="44537"/>
                </a:lnTo>
                <a:lnTo>
                  <a:pt x="65949" y="36042"/>
                </a:lnTo>
                <a:lnTo>
                  <a:pt x="66827" y="27838"/>
                </a:lnTo>
                <a:lnTo>
                  <a:pt x="68681" y="21099"/>
                </a:lnTo>
                <a:lnTo>
                  <a:pt x="71187" y="15336"/>
                </a:lnTo>
                <a:lnTo>
                  <a:pt x="800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7"/>
          <p:cNvSpPr/>
          <p:nvPr/>
        </p:nvSpPr>
        <p:spPr>
          <a:xfrm>
            <a:off x="7692390" y="4652179"/>
            <a:ext cx="251461" cy="148420"/>
          </a:xfrm>
          <a:custGeom>
            <a:avLst/>
            <a:gdLst/>
            <a:ahLst/>
            <a:cxnLst/>
            <a:rect l="0" t="0" r="0" b="0"/>
            <a:pathLst>
              <a:path w="251461" h="148420">
                <a:moveTo>
                  <a:pt x="0" y="68410"/>
                </a:moveTo>
                <a:lnTo>
                  <a:pt x="6068" y="56275"/>
                </a:lnTo>
                <a:lnTo>
                  <a:pt x="9125" y="51430"/>
                </a:lnTo>
                <a:lnTo>
                  <a:pt x="12432" y="46930"/>
                </a:lnTo>
                <a:lnTo>
                  <a:pt x="15908" y="42660"/>
                </a:lnTo>
                <a:lnTo>
                  <a:pt x="20765" y="37274"/>
                </a:lnTo>
                <a:lnTo>
                  <a:pt x="32936" y="24515"/>
                </a:lnTo>
                <a:lnTo>
                  <a:pt x="38467" y="20097"/>
                </a:lnTo>
                <a:lnTo>
                  <a:pt x="43424" y="17151"/>
                </a:lnTo>
                <a:lnTo>
                  <a:pt x="47999" y="15188"/>
                </a:lnTo>
                <a:lnTo>
                  <a:pt x="52320" y="12609"/>
                </a:lnTo>
                <a:lnTo>
                  <a:pt x="56469" y="9619"/>
                </a:lnTo>
                <a:lnTo>
                  <a:pt x="60506" y="6356"/>
                </a:lnTo>
                <a:lnTo>
                  <a:pt x="65738" y="4181"/>
                </a:lnTo>
                <a:lnTo>
                  <a:pt x="71765" y="2731"/>
                </a:lnTo>
                <a:lnTo>
                  <a:pt x="78324" y="1764"/>
                </a:lnTo>
                <a:lnTo>
                  <a:pt x="83965" y="1119"/>
                </a:lnTo>
                <a:lnTo>
                  <a:pt x="88997" y="690"/>
                </a:lnTo>
                <a:lnTo>
                  <a:pt x="93621" y="404"/>
                </a:lnTo>
                <a:lnTo>
                  <a:pt x="102146" y="85"/>
                </a:lnTo>
                <a:lnTo>
                  <a:pt x="106197" y="0"/>
                </a:lnTo>
                <a:lnTo>
                  <a:pt x="110168" y="1214"/>
                </a:lnTo>
                <a:lnTo>
                  <a:pt x="114085" y="3293"/>
                </a:lnTo>
                <a:lnTo>
                  <a:pt x="117966" y="5949"/>
                </a:lnTo>
                <a:lnTo>
                  <a:pt x="121824" y="8989"/>
                </a:lnTo>
                <a:lnTo>
                  <a:pt x="125666" y="12286"/>
                </a:lnTo>
                <a:lnTo>
                  <a:pt x="129497" y="15755"/>
                </a:lnTo>
                <a:lnTo>
                  <a:pt x="132051" y="19337"/>
                </a:lnTo>
                <a:lnTo>
                  <a:pt x="133754" y="22994"/>
                </a:lnTo>
                <a:lnTo>
                  <a:pt x="134889" y="26703"/>
                </a:lnTo>
                <a:lnTo>
                  <a:pt x="134376" y="31716"/>
                </a:lnTo>
                <a:lnTo>
                  <a:pt x="132764" y="37597"/>
                </a:lnTo>
                <a:lnTo>
                  <a:pt x="130419" y="44058"/>
                </a:lnTo>
                <a:lnTo>
                  <a:pt x="128856" y="49636"/>
                </a:lnTo>
                <a:lnTo>
                  <a:pt x="127814" y="54624"/>
                </a:lnTo>
                <a:lnTo>
                  <a:pt x="127119" y="59219"/>
                </a:lnTo>
                <a:lnTo>
                  <a:pt x="125386" y="63553"/>
                </a:lnTo>
                <a:lnTo>
                  <a:pt x="122960" y="67712"/>
                </a:lnTo>
                <a:lnTo>
                  <a:pt x="120074" y="71755"/>
                </a:lnTo>
                <a:lnTo>
                  <a:pt x="116879" y="76990"/>
                </a:lnTo>
                <a:lnTo>
                  <a:pt x="113479" y="83020"/>
                </a:lnTo>
                <a:lnTo>
                  <a:pt x="109943" y="89580"/>
                </a:lnTo>
                <a:lnTo>
                  <a:pt x="106315" y="95224"/>
                </a:lnTo>
                <a:lnTo>
                  <a:pt x="102627" y="100256"/>
                </a:lnTo>
                <a:lnTo>
                  <a:pt x="98897" y="104881"/>
                </a:lnTo>
                <a:lnTo>
                  <a:pt x="95142" y="110504"/>
                </a:lnTo>
                <a:lnTo>
                  <a:pt x="91368" y="116793"/>
                </a:lnTo>
                <a:lnTo>
                  <a:pt x="82253" y="133001"/>
                </a:lnTo>
                <a:lnTo>
                  <a:pt x="80235" y="135601"/>
                </a:lnTo>
                <a:lnTo>
                  <a:pt x="77620" y="138604"/>
                </a:lnTo>
                <a:lnTo>
                  <a:pt x="74606" y="141876"/>
                </a:lnTo>
                <a:lnTo>
                  <a:pt x="73867" y="144057"/>
                </a:lnTo>
                <a:lnTo>
                  <a:pt x="74645" y="145512"/>
                </a:lnTo>
                <a:lnTo>
                  <a:pt x="78950" y="147846"/>
                </a:lnTo>
                <a:lnTo>
                  <a:pt x="85763" y="148250"/>
                </a:lnTo>
                <a:lnTo>
                  <a:pt x="91588" y="148387"/>
                </a:lnTo>
                <a:lnTo>
                  <a:pt x="118264" y="148419"/>
                </a:lnTo>
                <a:lnTo>
                  <a:pt x="123293" y="147150"/>
                </a:lnTo>
                <a:lnTo>
                  <a:pt x="129185" y="145033"/>
                </a:lnTo>
                <a:lnTo>
                  <a:pt x="135653" y="142352"/>
                </a:lnTo>
                <a:lnTo>
                  <a:pt x="147584" y="140565"/>
                </a:lnTo>
                <a:lnTo>
                  <a:pt x="163160" y="139373"/>
                </a:lnTo>
                <a:lnTo>
                  <a:pt x="195706" y="138050"/>
                </a:lnTo>
                <a:lnTo>
                  <a:pt x="233909" y="137199"/>
                </a:lnTo>
                <a:lnTo>
                  <a:pt x="251460" y="1369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8"/>
          <p:cNvSpPr/>
          <p:nvPr/>
        </p:nvSpPr>
        <p:spPr>
          <a:xfrm>
            <a:off x="5594436" y="5898487"/>
            <a:ext cx="177715" cy="388014"/>
          </a:xfrm>
          <a:custGeom>
            <a:avLst/>
            <a:gdLst/>
            <a:ahLst/>
            <a:cxnLst/>
            <a:rect l="0" t="0" r="0" b="0"/>
            <a:pathLst>
              <a:path w="177715" h="388014">
                <a:moveTo>
                  <a:pt x="51984" y="90832"/>
                </a:moveTo>
                <a:lnTo>
                  <a:pt x="51984" y="292987"/>
                </a:lnTo>
                <a:lnTo>
                  <a:pt x="50714" y="308152"/>
                </a:lnTo>
                <a:lnTo>
                  <a:pt x="48597" y="320803"/>
                </a:lnTo>
                <a:lnTo>
                  <a:pt x="45916" y="331776"/>
                </a:lnTo>
                <a:lnTo>
                  <a:pt x="44129" y="341631"/>
                </a:lnTo>
                <a:lnTo>
                  <a:pt x="42937" y="350742"/>
                </a:lnTo>
                <a:lnTo>
                  <a:pt x="42142" y="359355"/>
                </a:lnTo>
                <a:lnTo>
                  <a:pt x="40343" y="365097"/>
                </a:lnTo>
                <a:lnTo>
                  <a:pt x="37873" y="368926"/>
                </a:lnTo>
                <a:lnTo>
                  <a:pt x="30852" y="375070"/>
                </a:lnTo>
                <a:lnTo>
                  <a:pt x="30276" y="374304"/>
                </a:lnTo>
                <a:lnTo>
                  <a:pt x="29636" y="370066"/>
                </a:lnTo>
                <a:lnTo>
                  <a:pt x="28195" y="367159"/>
                </a:lnTo>
                <a:lnTo>
                  <a:pt x="23207" y="360541"/>
                </a:lnTo>
                <a:lnTo>
                  <a:pt x="21370" y="356998"/>
                </a:lnTo>
                <a:lnTo>
                  <a:pt x="19327" y="349675"/>
                </a:lnTo>
                <a:lnTo>
                  <a:pt x="18178" y="338412"/>
                </a:lnTo>
                <a:lnTo>
                  <a:pt x="16746" y="334625"/>
                </a:lnTo>
                <a:lnTo>
                  <a:pt x="11769" y="327032"/>
                </a:lnTo>
                <a:lnTo>
                  <a:pt x="8710" y="316036"/>
                </a:lnTo>
                <a:lnTo>
                  <a:pt x="7895" y="309548"/>
                </a:lnTo>
                <a:lnTo>
                  <a:pt x="679" y="264010"/>
                </a:lnTo>
                <a:lnTo>
                  <a:pt x="0" y="241845"/>
                </a:lnTo>
                <a:lnTo>
                  <a:pt x="818" y="216907"/>
                </a:lnTo>
                <a:lnTo>
                  <a:pt x="3843" y="168456"/>
                </a:lnTo>
                <a:lnTo>
                  <a:pt x="5188" y="134221"/>
                </a:lnTo>
                <a:lnTo>
                  <a:pt x="6816" y="119758"/>
                </a:lnTo>
                <a:lnTo>
                  <a:pt x="9172" y="106306"/>
                </a:lnTo>
                <a:lnTo>
                  <a:pt x="12012" y="93529"/>
                </a:lnTo>
                <a:lnTo>
                  <a:pt x="16446" y="81200"/>
                </a:lnTo>
                <a:lnTo>
                  <a:pt x="21942" y="69171"/>
                </a:lnTo>
                <a:lnTo>
                  <a:pt x="28146" y="57342"/>
                </a:lnTo>
                <a:lnTo>
                  <a:pt x="34822" y="46915"/>
                </a:lnTo>
                <a:lnTo>
                  <a:pt x="41812" y="37425"/>
                </a:lnTo>
                <a:lnTo>
                  <a:pt x="49012" y="28557"/>
                </a:lnTo>
                <a:lnTo>
                  <a:pt x="55083" y="22645"/>
                </a:lnTo>
                <a:lnTo>
                  <a:pt x="60400" y="18704"/>
                </a:lnTo>
                <a:lnTo>
                  <a:pt x="65215" y="16077"/>
                </a:lnTo>
                <a:lnTo>
                  <a:pt x="69694" y="13056"/>
                </a:lnTo>
                <a:lnTo>
                  <a:pt x="73950" y="9771"/>
                </a:lnTo>
                <a:lnTo>
                  <a:pt x="78058" y="6311"/>
                </a:lnTo>
                <a:lnTo>
                  <a:pt x="82067" y="4005"/>
                </a:lnTo>
                <a:lnTo>
                  <a:pt x="86009" y="2467"/>
                </a:lnTo>
                <a:lnTo>
                  <a:pt x="89907" y="1443"/>
                </a:lnTo>
                <a:lnTo>
                  <a:pt x="93776" y="759"/>
                </a:lnTo>
                <a:lnTo>
                  <a:pt x="97625" y="304"/>
                </a:lnTo>
                <a:lnTo>
                  <a:pt x="101461" y="0"/>
                </a:lnTo>
                <a:lnTo>
                  <a:pt x="105289" y="1068"/>
                </a:lnTo>
                <a:lnTo>
                  <a:pt x="109110" y="3049"/>
                </a:lnTo>
                <a:lnTo>
                  <a:pt x="112928" y="5640"/>
                </a:lnTo>
                <a:lnTo>
                  <a:pt x="116743" y="7368"/>
                </a:lnTo>
                <a:lnTo>
                  <a:pt x="120557" y="8519"/>
                </a:lnTo>
                <a:lnTo>
                  <a:pt x="124369" y="9287"/>
                </a:lnTo>
                <a:lnTo>
                  <a:pt x="128180" y="11068"/>
                </a:lnTo>
                <a:lnTo>
                  <a:pt x="131991" y="13526"/>
                </a:lnTo>
                <a:lnTo>
                  <a:pt x="135802" y="16436"/>
                </a:lnTo>
                <a:lnTo>
                  <a:pt x="139613" y="20914"/>
                </a:lnTo>
                <a:lnTo>
                  <a:pt x="143423" y="26440"/>
                </a:lnTo>
                <a:lnTo>
                  <a:pt x="147233" y="32664"/>
                </a:lnTo>
                <a:lnTo>
                  <a:pt x="151467" y="42967"/>
                </a:lnTo>
                <a:lnTo>
                  <a:pt x="154618" y="53048"/>
                </a:lnTo>
                <a:lnTo>
                  <a:pt x="157236" y="59293"/>
                </a:lnTo>
                <a:lnTo>
                  <a:pt x="160252" y="65996"/>
                </a:lnTo>
                <a:lnTo>
                  <a:pt x="166990" y="80217"/>
                </a:lnTo>
                <a:lnTo>
                  <a:pt x="170564" y="87565"/>
                </a:lnTo>
                <a:lnTo>
                  <a:pt x="174536" y="99117"/>
                </a:lnTo>
                <a:lnTo>
                  <a:pt x="175595" y="103976"/>
                </a:lnTo>
                <a:lnTo>
                  <a:pt x="176302" y="116105"/>
                </a:lnTo>
                <a:lnTo>
                  <a:pt x="177086" y="153288"/>
                </a:lnTo>
                <a:lnTo>
                  <a:pt x="177709" y="334553"/>
                </a:lnTo>
                <a:lnTo>
                  <a:pt x="176441" y="342213"/>
                </a:lnTo>
                <a:lnTo>
                  <a:pt x="171644" y="354110"/>
                </a:lnTo>
                <a:lnTo>
                  <a:pt x="168666" y="363631"/>
                </a:lnTo>
                <a:lnTo>
                  <a:pt x="167872" y="367949"/>
                </a:lnTo>
                <a:lnTo>
                  <a:pt x="168613" y="372096"/>
                </a:lnTo>
                <a:lnTo>
                  <a:pt x="172822" y="380092"/>
                </a:lnTo>
                <a:lnTo>
                  <a:pt x="177714" y="3880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9"/>
          <p:cNvSpPr/>
          <p:nvPr/>
        </p:nvSpPr>
        <p:spPr>
          <a:xfrm>
            <a:off x="5577840" y="6046469"/>
            <a:ext cx="205740" cy="91441"/>
          </a:xfrm>
          <a:custGeom>
            <a:avLst/>
            <a:gdLst/>
            <a:ahLst/>
            <a:cxnLst/>
            <a:rect l="0" t="0" r="0" b="0"/>
            <a:pathLst>
              <a:path w="205740" h="91441">
                <a:moveTo>
                  <a:pt x="0" y="91440"/>
                </a:moveTo>
                <a:lnTo>
                  <a:pt x="6067" y="79305"/>
                </a:lnTo>
                <a:lnTo>
                  <a:pt x="9125" y="75730"/>
                </a:lnTo>
                <a:lnTo>
                  <a:pt x="12433" y="73346"/>
                </a:lnTo>
                <a:lnTo>
                  <a:pt x="15908" y="71758"/>
                </a:lnTo>
                <a:lnTo>
                  <a:pt x="22036" y="68159"/>
                </a:lnTo>
                <a:lnTo>
                  <a:pt x="39003" y="57386"/>
                </a:lnTo>
                <a:lnTo>
                  <a:pt x="48862" y="52228"/>
                </a:lnTo>
                <a:lnTo>
                  <a:pt x="59244" y="47519"/>
                </a:lnTo>
                <a:lnTo>
                  <a:pt x="69976" y="43109"/>
                </a:lnTo>
                <a:lnTo>
                  <a:pt x="79670" y="38900"/>
                </a:lnTo>
                <a:lnTo>
                  <a:pt x="97216" y="30836"/>
                </a:lnTo>
                <a:lnTo>
                  <a:pt x="129175" y="15310"/>
                </a:lnTo>
                <a:lnTo>
                  <a:pt x="144618" y="7652"/>
                </a:lnTo>
                <a:lnTo>
                  <a:pt x="152292" y="5101"/>
                </a:lnTo>
                <a:lnTo>
                  <a:pt x="159948" y="3401"/>
                </a:lnTo>
                <a:lnTo>
                  <a:pt x="167592" y="2267"/>
                </a:lnTo>
                <a:lnTo>
                  <a:pt x="175227" y="1512"/>
                </a:lnTo>
                <a:lnTo>
                  <a:pt x="182858" y="1008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0"/>
          <p:cNvSpPr/>
          <p:nvPr/>
        </p:nvSpPr>
        <p:spPr>
          <a:xfrm>
            <a:off x="5845574" y="5909309"/>
            <a:ext cx="23523" cy="308611"/>
          </a:xfrm>
          <a:custGeom>
            <a:avLst/>
            <a:gdLst/>
            <a:ahLst/>
            <a:cxnLst/>
            <a:rect l="0" t="0" r="0" b="0"/>
            <a:pathLst>
              <a:path w="23523" h="308611">
                <a:moveTo>
                  <a:pt x="6585" y="0"/>
                </a:moveTo>
                <a:lnTo>
                  <a:pt x="518" y="6068"/>
                </a:lnTo>
                <a:lnTo>
                  <a:pt x="0" y="9125"/>
                </a:lnTo>
                <a:lnTo>
                  <a:pt x="926" y="12434"/>
                </a:lnTo>
                <a:lnTo>
                  <a:pt x="2812" y="15909"/>
                </a:lnTo>
                <a:lnTo>
                  <a:pt x="4070" y="19496"/>
                </a:lnTo>
                <a:lnTo>
                  <a:pt x="4909" y="23157"/>
                </a:lnTo>
                <a:lnTo>
                  <a:pt x="5468" y="26868"/>
                </a:lnTo>
                <a:lnTo>
                  <a:pt x="6089" y="34378"/>
                </a:lnTo>
                <a:lnTo>
                  <a:pt x="6254" y="38159"/>
                </a:lnTo>
                <a:lnTo>
                  <a:pt x="7635" y="48299"/>
                </a:lnTo>
                <a:lnTo>
                  <a:pt x="22466" y="146578"/>
                </a:lnTo>
                <a:lnTo>
                  <a:pt x="23522" y="170109"/>
                </a:lnTo>
                <a:lnTo>
                  <a:pt x="22957" y="193416"/>
                </a:lnTo>
                <a:lnTo>
                  <a:pt x="21310" y="216575"/>
                </a:lnTo>
                <a:lnTo>
                  <a:pt x="20212" y="237092"/>
                </a:lnTo>
                <a:lnTo>
                  <a:pt x="18016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1"/>
          <p:cNvSpPr/>
          <p:nvPr/>
        </p:nvSpPr>
        <p:spPr>
          <a:xfrm>
            <a:off x="5783579" y="5863750"/>
            <a:ext cx="228441" cy="377030"/>
          </a:xfrm>
          <a:custGeom>
            <a:avLst/>
            <a:gdLst/>
            <a:ahLst/>
            <a:cxnLst/>
            <a:rect l="0" t="0" r="0" b="0"/>
            <a:pathLst>
              <a:path w="228441" h="377030">
                <a:moveTo>
                  <a:pt x="0" y="91279"/>
                </a:moveTo>
                <a:lnTo>
                  <a:pt x="0" y="79144"/>
                </a:lnTo>
                <a:lnTo>
                  <a:pt x="1271" y="74299"/>
                </a:lnTo>
                <a:lnTo>
                  <a:pt x="6068" y="65529"/>
                </a:lnTo>
                <a:lnTo>
                  <a:pt x="12434" y="57398"/>
                </a:lnTo>
                <a:lnTo>
                  <a:pt x="15909" y="53451"/>
                </a:lnTo>
                <a:lnTo>
                  <a:pt x="26545" y="42294"/>
                </a:lnTo>
                <a:lnTo>
                  <a:pt x="48000" y="20502"/>
                </a:lnTo>
                <a:lnTo>
                  <a:pt x="52320" y="17425"/>
                </a:lnTo>
                <a:lnTo>
                  <a:pt x="56471" y="15373"/>
                </a:lnTo>
                <a:lnTo>
                  <a:pt x="60507" y="14005"/>
                </a:lnTo>
                <a:lnTo>
                  <a:pt x="65738" y="11823"/>
                </a:lnTo>
                <a:lnTo>
                  <a:pt x="71766" y="9098"/>
                </a:lnTo>
                <a:lnTo>
                  <a:pt x="78324" y="6012"/>
                </a:lnTo>
                <a:lnTo>
                  <a:pt x="83966" y="3955"/>
                </a:lnTo>
                <a:lnTo>
                  <a:pt x="88997" y="2583"/>
                </a:lnTo>
                <a:lnTo>
                  <a:pt x="93622" y="1669"/>
                </a:lnTo>
                <a:lnTo>
                  <a:pt x="97975" y="1059"/>
                </a:lnTo>
                <a:lnTo>
                  <a:pt x="102147" y="652"/>
                </a:lnTo>
                <a:lnTo>
                  <a:pt x="106198" y="381"/>
                </a:lnTo>
                <a:lnTo>
                  <a:pt x="110169" y="201"/>
                </a:lnTo>
                <a:lnTo>
                  <a:pt x="117967" y="0"/>
                </a:lnTo>
                <a:lnTo>
                  <a:pt x="121825" y="1216"/>
                </a:lnTo>
                <a:lnTo>
                  <a:pt x="125667" y="3298"/>
                </a:lnTo>
                <a:lnTo>
                  <a:pt x="129498" y="5955"/>
                </a:lnTo>
                <a:lnTo>
                  <a:pt x="133322" y="8996"/>
                </a:lnTo>
                <a:lnTo>
                  <a:pt x="137142" y="12294"/>
                </a:lnTo>
                <a:lnTo>
                  <a:pt x="140958" y="15763"/>
                </a:lnTo>
                <a:lnTo>
                  <a:pt x="143502" y="19345"/>
                </a:lnTo>
                <a:lnTo>
                  <a:pt x="146329" y="26712"/>
                </a:lnTo>
                <a:lnTo>
                  <a:pt x="147585" y="37606"/>
                </a:lnTo>
                <a:lnTo>
                  <a:pt x="147920" y="44067"/>
                </a:lnTo>
                <a:lnTo>
                  <a:pt x="148293" y="58020"/>
                </a:lnTo>
                <a:lnTo>
                  <a:pt x="148393" y="65296"/>
                </a:lnTo>
                <a:lnTo>
                  <a:pt x="147188" y="72688"/>
                </a:lnTo>
                <a:lnTo>
                  <a:pt x="145116" y="80155"/>
                </a:lnTo>
                <a:lnTo>
                  <a:pt x="142464" y="87673"/>
                </a:lnTo>
                <a:lnTo>
                  <a:pt x="139426" y="97765"/>
                </a:lnTo>
                <a:lnTo>
                  <a:pt x="132664" y="122526"/>
                </a:lnTo>
                <a:lnTo>
                  <a:pt x="127813" y="133700"/>
                </a:lnTo>
                <a:lnTo>
                  <a:pt x="122039" y="143690"/>
                </a:lnTo>
                <a:lnTo>
                  <a:pt x="115650" y="152890"/>
                </a:lnTo>
                <a:lnTo>
                  <a:pt x="111390" y="160293"/>
                </a:lnTo>
                <a:lnTo>
                  <a:pt x="106657" y="171906"/>
                </a:lnTo>
                <a:lnTo>
                  <a:pt x="101167" y="181300"/>
                </a:lnTo>
                <a:lnTo>
                  <a:pt x="97925" y="185583"/>
                </a:lnTo>
                <a:lnTo>
                  <a:pt x="94493" y="188439"/>
                </a:lnTo>
                <a:lnTo>
                  <a:pt x="90936" y="190342"/>
                </a:lnTo>
                <a:lnTo>
                  <a:pt x="80650" y="193927"/>
                </a:lnTo>
                <a:lnTo>
                  <a:pt x="83681" y="187277"/>
                </a:lnTo>
                <a:lnTo>
                  <a:pt x="89262" y="177125"/>
                </a:lnTo>
                <a:lnTo>
                  <a:pt x="95976" y="168379"/>
                </a:lnTo>
                <a:lnTo>
                  <a:pt x="100814" y="164270"/>
                </a:lnTo>
                <a:lnTo>
                  <a:pt x="106580" y="160260"/>
                </a:lnTo>
                <a:lnTo>
                  <a:pt x="112963" y="156316"/>
                </a:lnTo>
                <a:lnTo>
                  <a:pt x="118489" y="152417"/>
                </a:lnTo>
                <a:lnTo>
                  <a:pt x="123443" y="148548"/>
                </a:lnTo>
                <a:lnTo>
                  <a:pt x="128015" y="144698"/>
                </a:lnTo>
                <a:lnTo>
                  <a:pt x="132333" y="142132"/>
                </a:lnTo>
                <a:lnTo>
                  <a:pt x="136483" y="140421"/>
                </a:lnTo>
                <a:lnTo>
                  <a:pt x="140519" y="139281"/>
                </a:lnTo>
                <a:lnTo>
                  <a:pt x="145749" y="138520"/>
                </a:lnTo>
                <a:lnTo>
                  <a:pt x="151776" y="138013"/>
                </a:lnTo>
                <a:lnTo>
                  <a:pt x="163977" y="137450"/>
                </a:lnTo>
                <a:lnTo>
                  <a:pt x="173632" y="137199"/>
                </a:lnTo>
                <a:lnTo>
                  <a:pt x="179255" y="138403"/>
                </a:lnTo>
                <a:lnTo>
                  <a:pt x="185543" y="140475"/>
                </a:lnTo>
                <a:lnTo>
                  <a:pt x="192276" y="143127"/>
                </a:lnTo>
                <a:lnTo>
                  <a:pt x="198034" y="144894"/>
                </a:lnTo>
                <a:lnTo>
                  <a:pt x="203143" y="146073"/>
                </a:lnTo>
                <a:lnTo>
                  <a:pt x="207819" y="146858"/>
                </a:lnTo>
                <a:lnTo>
                  <a:pt x="210936" y="148652"/>
                </a:lnTo>
                <a:lnTo>
                  <a:pt x="213014" y="151118"/>
                </a:lnTo>
                <a:lnTo>
                  <a:pt x="216593" y="158514"/>
                </a:lnTo>
                <a:lnTo>
                  <a:pt x="222417" y="170268"/>
                </a:lnTo>
                <a:lnTo>
                  <a:pt x="224479" y="176958"/>
                </a:lnTo>
                <a:lnTo>
                  <a:pt x="225853" y="183959"/>
                </a:lnTo>
                <a:lnTo>
                  <a:pt x="226768" y="191166"/>
                </a:lnTo>
                <a:lnTo>
                  <a:pt x="227787" y="202560"/>
                </a:lnTo>
                <a:lnTo>
                  <a:pt x="228238" y="213128"/>
                </a:lnTo>
                <a:lnTo>
                  <a:pt x="228440" y="226291"/>
                </a:lnTo>
                <a:lnTo>
                  <a:pt x="227223" y="233357"/>
                </a:lnTo>
                <a:lnTo>
                  <a:pt x="225142" y="240608"/>
                </a:lnTo>
                <a:lnTo>
                  <a:pt x="222485" y="247982"/>
                </a:lnTo>
                <a:lnTo>
                  <a:pt x="218174" y="257978"/>
                </a:lnTo>
                <a:lnTo>
                  <a:pt x="206610" y="282631"/>
                </a:lnTo>
                <a:lnTo>
                  <a:pt x="191887" y="312935"/>
                </a:lnTo>
                <a:lnTo>
                  <a:pt x="187615" y="320330"/>
                </a:lnTo>
                <a:lnTo>
                  <a:pt x="183497" y="326530"/>
                </a:lnTo>
                <a:lnTo>
                  <a:pt x="179482" y="331933"/>
                </a:lnTo>
                <a:lnTo>
                  <a:pt x="174265" y="336805"/>
                </a:lnTo>
                <a:lnTo>
                  <a:pt x="168246" y="341323"/>
                </a:lnTo>
                <a:lnTo>
                  <a:pt x="161694" y="345605"/>
                </a:lnTo>
                <a:lnTo>
                  <a:pt x="154786" y="349730"/>
                </a:lnTo>
                <a:lnTo>
                  <a:pt x="147641" y="353750"/>
                </a:lnTo>
                <a:lnTo>
                  <a:pt x="132929" y="361602"/>
                </a:lnTo>
                <a:lnTo>
                  <a:pt x="117923" y="369326"/>
                </a:lnTo>
                <a:lnTo>
                  <a:pt x="111635" y="371894"/>
                </a:lnTo>
                <a:lnTo>
                  <a:pt x="106174" y="373606"/>
                </a:lnTo>
                <a:lnTo>
                  <a:pt x="91441" y="3770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2"/>
          <p:cNvSpPr/>
          <p:nvPr/>
        </p:nvSpPr>
        <p:spPr>
          <a:xfrm>
            <a:off x="5577840" y="5772150"/>
            <a:ext cx="400051" cy="57151"/>
          </a:xfrm>
          <a:custGeom>
            <a:avLst/>
            <a:gdLst/>
            <a:ahLst/>
            <a:cxnLst/>
            <a:rect l="0" t="0" r="0" b="0"/>
            <a:pathLst>
              <a:path w="400051" h="57151">
                <a:moveTo>
                  <a:pt x="0" y="57150"/>
                </a:moveTo>
                <a:lnTo>
                  <a:pt x="0" y="51082"/>
                </a:lnTo>
                <a:lnTo>
                  <a:pt x="1269" y="49295"/>
                </a:lnTo>
                <a:lnTo>
                  <a:pt x="3386" y="48103"/>
                </a:lnTo>
                <a:lnTo>
                  <a:pt x="9841" y="46190"/>
                </a:lnTo>
                <a:lnTo>
                  <a:pt x="17497" y="45928"/>
                </a:lnTo>
                <a:lnTo>
                  <a:pt x="23094" y="45859"/>
                </a:lnTo>
                <a:lnTo>
                  <a:pt x="28096" y="44543"/>
                </a:lnTo>
                <a:lnTo>
                  <a:pt x="32701" y="42395"/>
                </a:lnTo>
                <a:lnTo>
                  <a:pt x="37040" y="39693"/>
                </a:lnTo>
                <a:lnTo>
                  <a:pt x="45014" y="36622"/>
                </a:lnTo>
                <a:lnTo>
                  <a:pt x="55409" y="33304"/>
                </a:lnTo>
                <a:lnTo>
                  <a:pt x="67419" y="29823"/>
                </a:lnTo>
                <a:lnTo>
                  <a:pt x="80506" y="27502"/>
                </a:lnTo>
                <a:lnTo>
                  <a:pt x="94311" y="25955"/>
                </a:lnTo>
                <a:lnTo>
                  <a:pt x="108593" y="24923"/>
                </a:lnTo>
                <a:lnTo>
                  <a:pt x="121926" y="24235"/>
                </a:lnTo>
                <a:lnTo>
                  <a:pt x="146899" y="23471"/>
                </a:lnTo>
                <a:lnTo>
                  <a:pt x="195044" y="22913"/>
                </a:lnTo>
                <a:lnTo>
                  <a:pt x="214706" y="22875"/>
                </a:lnTo>
                <a:lnTo>
                  <a:pt x="220608" y="21600"/>
                </a:lnTo>
                <a:lnTo>
                  <a:pt x="225811" y="19480"/>
                </a:lnTo>
                <a:lnTo>
                  <a:pt x="230551" y="16796"/>
                </a:lnTo>
                <a:lnTo>
                  <a:pt x="236250" y="15007"/>
                </a:lnTo>
                <a:lnTo>
                  <a:pt x="242590" y="13815"/>
                </a:lnTo>
                <a:lnTo>
                  <a:pt x="249357" y="13020"/>
                </a:lnTo>
                <a:lnTo>
                  <a:pt x="257677" y="12490"/>
                </a:lnTo>
                <a:lnTo>
                  <a:pt x="267035" y="12136"/>
                </a:lnTo>
                <a:lnTo>
                  <a:pt x="288861" y="11744"/>
                </a:lnTo>
                <a:lnTo>
                  <a:pt x="346916" y="11471"/>
                </a:lnTo>
                <a:lnTo>
                  <a:pt x="354467" y="10187"/>
                </a:lnTo>
                <a:lnTo>
                  <a:pt x="360771" y="8061"/>
                </a:lnTo>
                <a:lnTo>
                  <a:pt x="366244" y="5374"/>
                </a:lnTo>
                <a:lnTo>
                  <a:pt x="371163" y="4852"/>
                </a:lnTo>
                <a:lnTo>
                  <a:pt x="375712" y="5775"/>
                </a:lnTo>
                <a:lnTo>
                  <a:pt x="380014" y="7659"/>
                </a:lnTo>
                <a:lnTo>
                  <a:pt x="382883" y="7646"/>
                </a:lnTo>
                <a:lnTo>
                  <a:pt x="384795" y="6367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3"/>
          <p:cNvSpPr/>
          <p:nvPr/>
        </p:nvSpPr>
        <p:spPr>
          <a:xfrm>
            <a:off x="6085604" y="5943600"/>
            <a:ext cx="86597" cy="22860"/>
          </a:xfrm>
          <a:custGeom>
            <a:avLst/>
            <a:gdLst/>
            <a:ahLst/>
            <a:cxnLst/>
            <a:rect l="0" t="0" r="0" b="0"/>
            <a:pathLst>
              <a:path w="86597" h="22860">
                <a:moveTo>
                  <a:pt x="6585" y="22859"/>
                </a:moveTo>
                <a:lnTo>
                  <a:pt x="0" y="22859"/>
                </a:lnTo>
                <a:lnTo>
                  <a:pt x="11535" y="22859"/>
                </a:lnTo>
                <a:lnTo>
                  <a:pt x="13695" y="21590"/>
                </a:lnTo>
                <a:lnTo>
                  <a:pt x="15136" y="19473"/>
                </a:lnTo>
                <a:lnTo>
                  <a:pt x="16096" y="16792"/>
                </a:lnTo>
                <a:lnTo>
                  <a:pt x="18006" y="15004"/>
                </a:lnTo>
                <a:lnTo>
                  <a:pt x="20549" y="13813"/>
                </a:lnTo>
                <a:lnTo>
                  <a:pt x="23514" y="13018"/>
                </a:lnTo>
                <a:lnTo>
                  <a:pt x="28031" y="12488"/>
                </a:lnTo>
                <a:lnTo>
                  <a:pt x="33583" y="12135"/>
                </a:lnTo>
                <a:lnTo>
                  <a:pt x="45255" y="11743"/>
                </a:lnTo>
                <a:lnTo>
                  <a:pt x="63096" y="11491"/>
                </a:lnTo>
                <a:lnTo>
                  <a:pt x="67119" y="11471"/>
                </a:lnTo>
                <a:lnTo>
                  <a:pt x="71071" y="10187"/>
                </a:lnTo>
                <a:lnTo>
                  <a:pt x="74976" y="8061"/>
                </a:lnTo>
                <a:lnTo>
                  <a:pt x="8659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4"/>
          <p:cNvSpPr/>
          <p:nvPr/>
        </p:nvSpPr>
        <p:spPr>
          <a:xfrm>
            <a:off x="6080759" y="6046469"/>
            <a:ext cx="68581" cy="22861"/>
          </a:xfrm>
          <a:custGeom>
            <a:avLst/>
            <a:gdLst/>
            <a:ahLst/>
            <a:cxnLst/>
            <a:rect l="0" t="0" r="0" b="0"/>
            <a:pathLst>
              <a:path w="68581" h="22861">
                <a:moveTo>
                  <a:pt x="0" y="22860"/>
                </a:moveTo>
                <a:lnTo>
                  <a:pt x="9842" y="13019"/>
                </a:lnTo>
                <a:lnTo>
                  <a:pt x="11641" y="12489"/>
                </a:lnTo>
                <a:lnTo>
                  <a:pt x="14111" y="12136"/>
                </a:lnTo>
                <a:lnTo>
                  <a:pt x="17028" y="11901"/>
                </a:lnTo>
                <a:lnTo>
                  <a:pt x="20242" y="11744"/>
                </a:lnTo>
                <a:lnTo>
                  <a:pt x="23655" y="11640"/>
                </a:lnTo>
                <a:lnTo>
                  <a:pt x="6858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5"/>
          <p:cNvSpPr/>
          <p:nvPr/>
        </p:nvSpPr>
        <p:spPr>
          <a:xfrm>
            <a:off x="6309359" y="5806439"/>
            <a:ext cx="11431" cy="388621"/>
          </a:xfrm>
          <a:custGeom>
            <a:avLst/>
            <a:gdLst/>
            <a:ahLst/>
            <a:cxnLst/>
            <a:rect l="0" t="0" r="0" b="0"/>
            <a:pathLst>
              <a:path w="11431" h="388621">
                <a:moveTo>
                  <a:pt x="0" y="0"/>
                </a:moveTo>
                <a:lnTo>
                  <a:pt x="0" y="139034"/>
                </a:lnTo>
                <a:lnTo>
                  <a:pt x="1271" y="148569"/>
                </a:lnTo>
                <a:lnTo>
                  <a:pt x="3387" y="157466"/>
                </a:lnTo>
                <a:lnTo>
                  <a:pt x="6069" y="165938"/>
                </a:lnTo>
                <a:lnTo>
                  <a:pt x="7856" y="175395"/>
                </a:lnTo>
                <a:lnTo>
                  <a:pt x="9047" y="185510"/>
                </a:lnTo>
                <a:lnTo>
                  <a:pt x="9842" y="196063"/>
                </a:lnTo>
                <a:lnTo>
                  <a:pt x="10371" y="205639"/>
                </a:lnTo>
                <a:lnTo>
                  <a:pt x="10959" y="223052"/>
                </a:lnTo>
                <a:lnTo>
                  <a:pt x="11430" y="3886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6"/>
          <p:cNvSpPr/>
          <p:nvPr/>
        </p:nvSpPr>
        <p:spPr>
          <a:xfrm>
            <a:off x="6709409" y="5829300"/>
            <a:ext cx="22819" cy="354330"/>
          </a:xfrm>
          <a:custGeom>
            <a:avLst/>
            <a:gdLst/>
            <a:ahLst/>
            <a:cxnLst/>
            <a:rect l="0" t="0" r="0" b="0"/>
            <a:pathLst>
              <a:path w="22819" h="354330">
                <a:moveTo>
                  <a:pt x="0" y="0"/>
                </a:moveTo>
                <a:lnTo>
                  <a:pt x="0" y="28044"/>
                </a:lnTo>
                <a:lnTo>
                  <a:pt x="1271" y="36476"/>
                </a:lnTo>
                <a:lnTo>
                  <a:pt x="3388" y="44637"/>
                </a:lnTo>
                <a:lnTo>
                  <a:pt x="6068" y="52618"/>
                </a:lnTo>
                <a:lnTo>
                  <a:pt x="7856" y="60478"/>
                </a:lnTo>
                <a:lnTo>
                  <a:pt x="9047" y="68259"/>
                </a:lnTo>
                <a:lnTo>
                  <a:pt x="9842" y="75986"/>
                </a:lnTo>
                <a:lnTo>
                  <a:pt x="10372" y="82407"/>
                </a:lnTo>
                <a:lnTo>
                  <a:pt x="10959" y="92929"/>
                </a:lnTo>
                <a:lnTo>
                  <a:pt x="12387" y="102592"/>
                </a:lnTo>
                <a:lnTo>
                  <a:pt x="17359" y="130262"/>
                </a:lnTo>
                <a:lnTo>
                  <a:pt x="19193" y="145262"/>
                </a:lnTo>
                <a:lnTo>
                  <a:pt x="20415" y="160341"/>
                </a:lnTo>
                <a:lnTo>
                  <a:pt x="21230" y="175474"/>
                </a:lnTo>
                <a:lnTo>
                  <a:pt x="22136" y="229541"/>
                </a:lnTo>
                <a:lnTo>
                  <a:pt x="22818" y="341413"/>
                </a:lnTo>
                <a:lnTo>
                  <a:pt x="21562" y="345718"/>
                </a:lnTo>
                <a:lnTo>
                  <a:pt x="19455" y="348589"/>
                </a:lnTo>
                <a:lnTo>
                  <a:pt x="11431" y="3543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7"/>
          <p:cNvSpPr/>
          <p:nvPr/>
        </p:nvSpPr>
        <p:spPr>
          <a:xfrm>
            <a:off x="6595109" y="5831256"/>
            <a:ext cx="283921" cy="397711"/>
          </a:xfrm>
          <a:custGeom>
            <a:avLst/>
            <a:gdLst/>
            <a:ahLst/>
            <a:cxnLst/>
            <a:rect l="0" t="0" r="0" b="0"/>
            <a:pathLst>
              <a:path w="283921" h="397711">
                <a:moveTo>
                  <a:pt x="0" y="89483"/>
                </a:moveTo>
                <a:lnTo>
                  <a:pt x="0" y="77348"/>
                </a:lnTo>
                <a:lnTo>
                  <a:pt x="1271" y="72503"/>
                </a:lnTo>
                <a:lnTo>
                  <a:pt x="6068" y="63733"/>
                </a:lnTo>
                <a:lnTo>
                  <a:pt x="9125" y="60887"/>
                </a:lnTo>
                <a:lnTo>
                  <a:pt x="12434" y="58989"/>
                </a:lnTo>
                <a:lnTo>
                  <a:pt x="15909" y="57724"/>
                </a:lnTo>
                <a:lnTo>
                  <a:pt x="22036" y="54340"/>
                </a:lnTo>
                <a:lnTo>
                  <a:pt x="29931" y="49545"/>
                </a:lnTo>
                <a:lnTo>
                  <a:pt x="48863" y="37443"/>
                </a:lnTo>
                <a:lnTo>
                  <a:pt x="69977" y="23598"/>
                </a:lnTo>
                <a:lnTo>
                  <a:pt x="78402" y="18890"/>
                </a:lnTo>
                <a:lnTo>
                  <a:pt x="85288" y="15751"/>
                </a:lnTo>
                <a:lnTo>
                  <a:pt x="91149" y="13658"/>
                </a:lnTo>
                <a:lnTo>
                  <a:pt x="97596" y="10993"/>
                </a:lnTo>
                <a:lnTo>
                  <a:pt x="104434" y="7947"/>
                </a:lnTo>
                <a:lnTo>
                  <a:pt x="111533" y="4646"/>
                </a:lnTo>
                <a:lnTo>
                  <a:pt x="117535" y="2445"/>
                </a:lnTo>
                <a:lnTo>
                  <a:pt x="122808" y="977"/>
                </a:lnTo>
                <a:lnTo>
                  <a:pt x="127592" y="0"/>
                </a:lnTo>
                <a:lnTo>
                  <a:pt x="133322" y="618"/>
                </a:lnTo>
                <a:lnTo>
                  <a:pt x="139681" y="2299"/>
                </a:lnTo>
                <a:lnTo>
                  <a:pt x="146461" y="4691"/>
                </a:lnTo>
                <a:lnTo>
                  <a:pt x="152251" y="6285"/>
                </a:lnTo>
                <a:lnTo>
                  <a:pt x="157381" y="7348"/>
                </a:lnTo>
                <a:lnTo>
                  <a:pt x="162071" y="8056"/>
                </a:lnTo>
                <a:lnTo>
                  <a:pt x="166467" y="9799"/>
                </a:lnTo>
                <a:lnTo>
                  <a:pt x="174739" y="15122"/>
                </a:lnTo>
                <a:lnTo>
                  <a:pt x="177453" y="18319"/>
                </a:lnTo>
                <a:lnTo>
                  <a:pt x="179262" y="21720"/>
                </a:lnTo>
                <a:lnTo>
                  <a:pt x="181272" y="28886"/>
                </a:lnTo>
                <a:lnTo>
                  <a:pt x="182165" y="36305"/>
                </a:lnTo>
                <a:lnTo>
                  <a:pt x="182563" y="47222"/>
                </a:lnTo>
                <a:lnTo>
                  <a:pt x="182669" y="53689"/>
                </a:lnTo>
                <a:lnTo>
                  <a:pt x="181469" y="63081"/>
                </a:lnTo>
                <a:lnTo>
                  <a:pt x="179400" y="74421"/>
                </a:lnTo>
                <a:lnTo>
                  <a:pt x="176750" y="87062"/>
                </a:lnTo>
                <a:lnTo>
                  <a:pt x="173714" y="98029"/>
                </a:lnTo>
                <a:lnTo>
                  <a:pt x="170419" y="107881"/>
                </a:lnTo>
                <a:lnTo>
                  <a:pt x="166953" y="116988"/>
                </a:lnTo>
                <a:lnTo>
                  <a:pt x="163372" y="125600"/>
                </a:lnTo>
                <a:lnTo>
                  <a:pt x="159715" y="133881"/>
                </a:lnTo>
                <a:lnTo>
                  <a:pt x="156007" y="141942"/>
                </a:lnTo>
                <a:lnTo>
                  <a:pt x="148500" y="154285"/>
                </a:lnTo>
                <a:lnTo>
                  <a:pt x="139660" y="165274"/>
                </a:lnTo>
                <a:lnTo>
                  <a:pt x="133747" y="171761"/>
                </a:lnTo>
                <a:lnTo>
                  <a:pt x="127265" y="178625"/>
                </a:lnTo>
                <a:lnTo>
                  <a:pt x="120062" y="189639"/>
                </a:lnTo>
                <a:lnTo>
                  <a:pt x="118142" y="194354"/>
                </a:lnTo>
                <a:lnTo>
                  <a:pt x="115592" y="197497"/>
                </a:lnTo>
                <a:lnTo>
                  <a:pt x="112621" y="199593"/>
                </a:lnTo>
                <a:lnTo>
                  <a:pt x="109371" y="200989"/>
                </a:lnTo>
                <a:lnTo>
                  <a:pt x="107204" y="200651"/>
                </a:lnTo>
                <a:lnTo>
                  <a:pt x="105759" y="199155"/>
                </a:lnTo>
                <a:lnTo>
                  <a:pt x="104796" y="196888"/>
                </a:lnTo>
                <a:lnTo>
                  <a:pt x="105424" y="194106"/>
                </a:lnTo>
                <a:lnTo>
                  <a:pt x="111106" y="184124"/>
                </a:lnTo>
                <a:lnTo>
                  <a:pt x="112881" y="176843"/>
                </a:lnTo>
                <a:lnTo>
                  <a:pt x="115894" y="174393"/>
                </a:lnTo>
                <a:lnTo>
                  <a:pt x="120443" y="172760"/>
                </a:lnTo>
                <a:lnTo>
                  <a:pt x="126015" y="171670"/>
                </a:lnTo>
                <a:lnTo>
                  <a:pt x="132270" y="168405"/>
                </a:lnTo>
                <a:lnTo>
                  <a:pt x="138980" y="163688"/>
                </a:lnTo>
                <a:lnTo>
                  <a:pt x="145994" y="158004"/>
                </a:lnTo>
                <a:lnTo>
                  <a:pt x="151939" y="154213"/>
                </a:lnTo>
                <a:lnTo>
                  <a:pt x="157174" y="151686"/>
                </a:lnTo>
                <a:lnTo>
                  <a:pt x="161932" y="150002"/>
                </a:lnTo>
                <a:lnTo>
                  <a:pt x="167645" y="148879"/>
                </a:lnTo>
                <a:lnTo>
                  <a:pt x="173994" y="148130"/>
                </a:lnTo>
                <a:lnTo>
                  <a:pt x="180766" y="147632"/>
                </a:lnTo>
                <a:lnTo>
                  <a:pt x="187821" y="147299"/>
                </a:lnTo>
                <a:lnTo>
                  <a:pt x="202433" y="146929"/>
                </a:lnTo>
                <a:lnTo>
                  <a:pt x="208616" y="148101"/>
                </a:lnTo>
                <a:lnTo>
                  <a:pt x="214007" y="150152"/>
                </a:lnTo>
                <a:lnTo>
                  <a:pt x="218872" y="152789"/>
                </a:lnTo>
                <a:lnTo>
                  <a:pt x="227663" y="159106"/>
                </a:lnTo>
                <a:lnTo>
                  <a:pt x="231786" y="162569"/>
                </a:lnTo>
                <a:lnTo>
                  <a:pt x="237074" y="166147"/>
                </a:lnTo>
                <a:lnTo>
                  <a:pt x="243140" y="169802"/>
                </a:lnTo>
                <a:lnTo>
                  <a:pt x="249723" y="173510"/>
                </a:lnTo>
                <a:lnTo>
                  <a:pt x="255382" y="177250"/>
                </a:lnTo>
                <a:lnTo>
                  <a:pt x="260425" y="181015"/>
                </a:lnTo>
                <a:lnTo>
                  <a:pt x="265056" y="184795"/>
                </a:lnTo>
                <a:lnTo>
                  <a:pt x="268145" y="189854"/>
                </a:lnTo>
                <a:lnTo>
                  <a:pt x="271576" y="202249"/>
                </a:lnTo>
                <a:lnTo>
                  <a:pt x="276487" y="212838"/>
                </a:lnTo>
                <a:lnTo>
                  <a:pt x="279575" y="217440"/>
                </a:lnTo>
                <a:lnTo>
                  <a:pt x="283006" y="229326"/>
                </a:lnTo>
                <a:lnTo>
                  <a:pt x="283920" y="236052"/>
                </a:lnTo>
                <a:lnTo>
                  <a:pt x="283261" y="243076"/>
                </a:lnTo>
                <a:lnTo>
                  <a:pt x="281551" y="250299"/>
                </a:lnTo>
                <a:lnTo>
                  <a:pt x="279141" y="257653"/>
                </a:lnTo>
                <a:lnTo>
                  <a:pt x="277534" y="265097"/>
                </a:lnTo>
                <a:lnTo>
                  <a:pt x="276463" y="272599"/>
                </a:lnTo>
                <a:lnTo>
                  <a:pt x="275749" y="280141"/>
                </a:lnTo>
                <a:lnTo>
                  <a:pt x="274003" y="287708"/>
                </a:lnTo>
                <a:lnTo>
                  <a:pt x="271569" y="295293"/>
                </a:lnTo>
                <a:lnTo>
                  <a:pt x="268676" y="302890"/>
                </a:lnTo>
                <a:lnTo>
                  <a:pt x="265477" y="310495"/>
                </a:lnTo>
                <a:lnTo>
                  <a:pt x="262075" y="318104"/>
                </a:lnTo>
                <a:lnTo>
                  <a:pt x="258537" y="325718"/>
                </a:lnTo>
                <a:lnTo>
                  <a:pt x="251219" y="337563"/>
                </a:lnTo>
                <a:lnTo>
                  <a:pt x="247490" y="342500"/>
                </a:lnTo>
                <a:lnTo>
                  <a:pt x="241193" y="348331"/>
                </a:lnTo>
                <a:lnTo>
                  <a:pt x="233185" y="354759"/>
                </a:lnTo>
                <a:lnTo>
                  <a:pt x="224037" y="361583"/>
                </a:lnTo>
                <a:lnTo>
                  <a:pt x="216669" y="368674"/>
                </a:lnTo>
                <a:lnTo>
                  <a:pt x="210486" y="375940"/>
                </a:lnTo>
                <a:lnTo>
                  <a:pt x="205094" y="383325"/>
                </a:lnTo>
                <a:lnTo>
                  <a:pt x="200229" y="388248"/>
                </a:lnTo>
                <a:lnTo>
                  <a:pt x="195716" y="391529"/>
                </a:lnTo>
                <a:lnTo>
                  <a:pt x="187315" y="395176"/>
                </a:lnTo>
                <a:lnTo>
                  <a:pt x="179348" y="396797"/>
                </a:lnTo>
                <a:lnTo>
                  <a:pt x="171574" y="397517"/>
                </a:lnTo>
                <a:lnTo>
                  <a:pt x="167723" y="397710"/>
                </a:lnTo>
                <a:lnTo>
                  <a:pt x="163886" y="396568"/>
                </a:lnTo>
                <a:lnTo>
                  <a:pt x="156235" y="391912"/>
                </a:lnTo>
                <a:lnTo>
                  <a:pt x="149597" y="387355"/>
                </a:lnTo>
                <a:lnTo>
                  <a:pt x="148591" y="3752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8"/>
          <p:cNvSpPr/>
          <p:nvPr/>
        </p:nvSpPr>
        <p:spPr>
          <a:xfrm>
            <a:off x="6915727" y="5806439"/>
            <a:ext cx="228024" cy="319495"/>
          </a:xfrm>
          <a:custGeom>
            <a:avLst/>
            <a:gdLst/>
            <a:ahLst/>
            <a:cxnLst/>
            <a:rect l="0" t="0" r="0" b="0"/>
            <a:pathLst>
              <a:path w="228024" h="319495">
                <a:moveTo>
                  <a:pt x="159442" y="0"/>
                </a:moveTo>
                <a:lnTo>
                  <a:pt x="133692" y="0"/>
                </a:lnTo>
                <a:lnTo>
                  <a:pt x="129576" y="1270"/>
                </a:lnTo>
                <a:lnTo>
                  <a:pt x="125561" y="3387"/>
                </a:lnTo>
                <a:lnTo>
                  <a:pt x="121615" y="6068"/>
                </a:lnTo>
                <a:lnTo>
                  <a:pt x="113904" y="12936"/>
                </a:lnTo>
                <a:lnTo>
                  <a:pt x="91790" y="34113"/>
                </a:lnTo>
                <a:lnTo>
                  <a:pt x="81321" y="45602"/>
                </a:lnTo>
                <a:lnTo>
                  <a:pt x="71801" y="57072"/>
                </a:lnTo>
                <a:lnTo>
                  <a:pt x="62916" y="68528"/>
                </a:lnTo>
                <a:lnTo>
                  <a:pt x="55721" y="78705"/>
                </a:lnTo>
                <a:lnTo>
                  <a:pt x="49655" y="88030"/>
                </a:lnTo>
                <a:lnTo>
                  <a:pt x="44341" y="96787"/>
                </a:lnTo>
                <a:lnTo>
                  <a:pt x="31663" y="116676"/>
                </a:lnTo>
                <a:lnTo>
                  <a:pt x="24726" y="127315"/>
                </a:lnTo>
                <a:lnTo>
                  <a:pt x="20102" y="136946"/>
                </a:lnTo>
                <a:lnTo>
                  <a:pt x="17019" y="145908"/>
                </a:lnTo>
                <a:lnTo>
                  <a:pt x="14963" y="154422"/>
                </a:lnTo>
                <a:lnTo>
                  <a:pt x="12323" y="162638"/>
                </a:lnTo>
                <a:lnTo>
                  <a:pt x="9292" y="170656"/>
                </a:lnTo>
                <a:lnTo>
                  <a:pt x="6003" y="178541"/>
                </a:lnTo>
                <a:lnTo>
                  <a:pt x="3809" y="187607"/>
                </a:lnTo>
                <a:lnTo>
                  <a:pt x="2347" y="197461"/>
                </a:lnTo>
                <a:lnTo>
                  <a:pt x="1372" y="207841"/>
                </a:lnTo>
                <a:lnTo>
                  <a:pt x="722" y="217301"/>
                </a:lnTo>
                <a:lnTo>
                  <a:pt x="289" y="226147"/>
                </a:lnTo>
                <a:lnTo>
                  <a:pt x="0" y="234585"/>
                </a:lnTo>
                <a:lnTo>
                  <a:pt x="1077" y="242751"/>
                </a:lnTo>
                <a:lnTo>
                  <a:pt x="3066" y="250733"/>
                </a:lnTo>
                <a:lnTo>
                  <a:pt x="5662" y="258596"/>
                </a:lnTo>
                <a:lnTo>
                  <a:pt x="8662" y="266377"/>
                </a:lnTo>
                <a:lnTo>
                  <a:pt x="11932" y="274105"/>
                </a:lnTo>
                <a:lnTo>
                  <a:pt x="15382" y="281797"/>
                </a:lnTo>
                <a:lnTo>
                  <a:pt x="20222" y="288195"/>
                </a:lnTo>
                <a:lnTo>
                  <a:pt x="25989" y="293730"/>
                </a:lnTo>
                <a:lnTo>
                  <a:pt x="32374" y="298690"/>
                </a:lnTo>
                <a:lnTo>
                  <a:pt x="37900" y="301997"/>
                </a:lnTo>
                <a:lnTo>
                  <a:pt x="42854" y="304201"/>
                </a:lnTo>
                <a:lnTo>
                  <a:pt x="47427" y="305671"/>
                </a:lnTo>
                <a:lnTo>
                  <a:pt x="53015" y="307921"/>
                </a:lnTo>
                <a:lnTo>
                  <a:pt x="59282" y="310691"/>
                </a:lnTo>
                <a:lnTo>
                  <a:pt x="65998" y="313808"/>
                </a:lnTo>
                <a:lnTo>
                  <a:pt x="74286" y="315885"/>
                </a:lnTo>
                <a:lnTo>
                  <a:pt x="83622" y="317270"/>
                </a:lnTo>
                <a:lnTo>
                  <a:pt x="93656" y="318194"/>
                </a:lnTo>
                <a:lnTo>
                  <a:pt x="101615" y="318809"/>
                </a:lnTo>
                <a:lnTo>
                  <a:pt x="113844" y="319494"/>
                </a:lnTo>
                <a:lnTo>
                  <a:pt x="118883" y="318406"/>
                </a:lnTo>
                <a:lnTo>
                  <a:pt x="123513" y="316410"/>
                </a:lnTo>
                <a:lnTo>
                  <a:pt x="127870" y="313811"/>
                </a:lnTo>
                <a:lnTo>
                  <a:pt x="134584" y="310807"/>
                </a:lnTo>
                <a:lnTo>
                  <a:pt x="142870" y="307535"/>
                </a:lnTo>
                <a:lnTo>
                  <a:pt x="152205" y="304083"/>
                </a:lnTo>
                <a:lnTo>
                  <a:pt x="160968" y="300512"/>
                </a:lnTo>
                <a:lnTo>
                  <a:pt x="169349" y="296862"/>
                </a:lnTo>
                <a:lnTo>
                  <a:pt x="228023" y="2628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9"/>
          <p:cNvSpPr/>
          <p:nvPr/>
        </p:nvSpPr>
        <p:spPr>
          <a:xfrm>
            <a:off x="7223759" y="5863589"/>
            <a:ext cx="137161" cy="34291"/>
          </a:xfrm>
          <a:custGeom>
            <a:avLst/>
            <a:gdLst/>
            <a:ahLst/>
            <a:cxnLst/>
            <a:rect l="0" t="0" r="0" b="0"/>
            <a:pathLst>
              <a:path w="137161" h="34291">
                <a:moveTo>
                  <a:pt x="0" y="34290"/>
                </a:moveTo>
                <a:lnTo>
                  <a:pt x="6068" y="28223"/>
                </a:lnTo>
                <a:lnTo>
                  <a:pt x="9125" y="26435"/>
                </a:lnTo>
                <a:lnTo>
                  <a:pt x="12434" y="25243"/>
                </a:lnTo>
                <a:lnTo>
                  <a:pt x="15909" y="24449"/>
                </a:lnTo>
                <a:lnTo>
                  <a:pt x="20767" y="22650"/>
                </a:lnTo>
                <a:lnTo>
                  <a:pt x="26544" y="20180"/>
                </a:lnTo>
                <a:lnTo>
                  <a:pt x="32936" y="17263"/>
                </a:lnTo>
                <a:lnTo>
                  <a:pt x="38468" y="15319"/>
                </a:lnTo>
                <a:lnTo>
                  <a:pt x="43426" y="14023"/>
                </a:lnTo>
                <a:lnTo>
                  <a:pt x="48001" y="13159"/>
                </a:lnTo>
                <a:lnTo>
                  <a:pt x="52320" y="11312"/>
                </a:lnTo>
                <a:lnTo>
                  <a:pt x="56471" y="8812"/>
                </a:lnTo>
                <a:lnTo>
                  <a:pt x="60507" y="5875"/>
                </a:lnTo>
                <a:lnTo>
                  <a:pt x="67008" y="3917"/>
                </a:lnTo>
                <a:lnTo>
                  <a:pt x="75152" y="2612"/>
                </a:lnTo>
                <a:lnTo>
                  <a:pt x="84391" y="1741"/>
                </a:lnTo>
                <a:lnTo>
                  <a:pt x="91821" y="1161"/>
                </a:lnTo>
                <a:lnTo>
                  <a:pt x="98044" y="774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0"/>
          <p:cNvSpPr/>
          <p:nvPr/>
        </p:nvSpPr>
        <p:spPr>
          <a:xfrm>
            <a:off x="7178040" y="5955029"/>
            <a:ext cx="148591" cy="34291"/>
          </a:xfrm>
          <a:custGeom>
            <a:avLst/>
            <a:gdLst/>
            <a:ahLst/>
            <a:cxnLst/>
            <a:rect l="0" t="0" r="0" b="0"/>
            <a:pathLst>
              <a:path w="148591" h="34291">
                <a:moveTo>
                  <a:pt x="0" y="34290"/>
                </a:moveTo>
                <a:lnTo>
                  <a:pt x="6068" y="34290"/>
                </a:lnTo>
                <a:lnTo>
                  <a:pt x="9125" y="33021"/>
                </a:lnTo>
                <a:lnTo>
                  <a:pt x="12433" y="30904"/>
                </a:lnTo>
                <a:lnTo>
                  <a:pt x="15908" y="28223"/>
                </a:lnTo>
                <a:lnTo>
                  <a:pt x="19495" y="26435"/>
                </a:lnTo>
                <a:lnTo>
                  <a:pt x="23156" y="25243"/>
                </a:lnTo>
                <a:lnTo>
                  <a:pt x="26867" y="24449"/>
                </a:lnTo>
                <a:lnTo>
                  <a:pt x="30612" y="23920"/>
                </a:lnTo>
                <a:lnTo>
                  <a:pt x="34377" y="23566"/>
                </a:lnTo>
                <a:lnTo>
                  <a:pt x="38159" y="23331"/>
                </a:lnTo>
                <a:lnTo>
                  <a:pt x="43219" y="21905"/>
                </a:lnTo>
                <a:lnTo>
                  <a:pt x="49132" y="19683"/>
                </a:lnTo>
                <a:lnTo>
                  <a:pt x="55615" y="16932"/>
                </a:lnTo>
                <a:lnTo>
                  <a:pt x="69591" y="10489"/>
                </a:lnTo>
                <a:lnTo>
                  <a:pt x="76873" y="6993"/>
                </a:lnTo>
                <a:lnTo>
                  <a:pt x="82998" y="4662"/>
                </a:lnTo>
                <a:lnTo>
                  <a:pt x="88352" y="3108"/>
                </a:lnTo>
                <a:lnTo>
                  <a:pt x="93191" y="2072"/>
                </a:lnTo>
                <a:lnTo>
                  <a:pt x="100228" y="1382"/>
                </a:lnTo>
                <a:lnTo>
                  <a:pt x="108728" y="921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1"/>
          <p:cNvSpPr/>
          <p:nvPr/>
        </p:nvSpPr>
        <p:spPr>
          <a:xfrm>
            <a:off x="7463790" y="5719845"/>
            <a:ext cx="68580" cy="395206"/>
          </a:xfrm>
          <a:custGeom>
            <a:avLst/>
            <a:gdLst/>
            <a:ahLst/>
            <a:cxnLst/>
            <a:rect l="0" t="0" r="0" b="0"/>
            <a:pathLst>
              <a:path w="68580" h="395206">
                <a:moveTo>
                  <a:pt x="0" y="6584"/>
                </a:moveTo>
                <a:lnTo>
                  <a:pt x="0" y="0"/>
                </a:lnTo>
                <a:lnTo>
                  <a:pt x="0" y="17602"/>
                </a:lnTo>
                <a:lnTo>
                  <a:pt x="1270" y="22819"/>
                </a:lnTo>
                <a:lnTo>
                  <a:pt x="3386" y="27568"/>
                </a:lnTo>
                <a:lnTo>
                  <a:pt x="6068" y="32003"/>
                </a:lnTo>
                <a:lnTo>
                  <a:pt x="9125" y="38770"/>
                </a:lnTo>
                <a:lnTo>
                  <a:pt x="12433" y="47092"/>
                </a:lnTo>
                <a:lnTo>
                  <a:pt x="19495" y="66498"/>
                </a:lnTo>
                <a:lnTo>
                  <a:pt x="26867" y="87822"/>
                </a:lnTo>
                <a:lnTo>
                  <a:pt x="30612" y="103923"/>
                </a:lnTo>
                <a:lnTo>
                  <a:pt x="34377" y="123547"/>
                </a:lnTo>
                <a:lnTo>
                  <a:pt x="38159" y="145520"/>
                </a:lnTo>
                <a:lnTo>
                  <a:pt x="41949" y="165248"/>
                </a:lnTo>
                <a:lnTo>
                  <a:pt x="49546" y="200715"/>
                </a:lnTo>
                <a:lnTo>
                  <a:pt x="53351" y="224905"/>
                </a:lnTo>
                <a:lnTo>
                  <a:pt x="60965" y="285649"/>
                </a:lnTo>
                <a:lnTo>
                  <a:pt x="65195" y="324500"/>
                </a:lnTo>
                <a:lnTo>
                  <a:pt x="68579" y="3952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2"/>
          <p:cNvSpPr/>
          <p:nvPr/>
        </p:nvSpPr>
        <p:spPr>
          <a:xfrm>
            <a:off x="6606540" y="5704044"/>
            <a:ext cx="537211" cy="45246"/>
          </a:xfrm>
          <a:custGeom>
            <a:avLst/>
            <a:gdLst/>
            <a:ahLst/>
            <a:cxnLst/>
            <a:rect l="0" t="0" r="0" b="0"/>
            <a:pathLst>
              <a:path w="537211" h="45246">
                <a:moveTo>
                  <a:pt x="0" y="45245"/>
                </a:moveTo>
                <a:lnTo>
                  <a:pt x="18202" y="45245"/>
                </a:lnTo>
                <a:lnTo>
                  <a:pt x="28645" y="43975"/>
                </a:lnTo>
                <a:lnTo>
                  <a:pt x="40687" y="41859"/>
                </a:lnTo>
                <a:lnTo>
                  <a:pt x="53795" y="39178"/>
                </a:lnTo>
                <a:lnTo>
                  <a:pt x="63803" y="37390"/>
                </a:lnTo>
                <a:lnTo>
                  <a:pt x="71746" y="36199"/>
                </a:lnTo>
                <a:lnTo>
                  <a:pt x="78310" y="35404"/>
                </a:lnTo>
                <a:lnTo>
                  <a:pt x="148227" y="28218"/>
                </a:lnTo>
                <a:lnTo>
                  <a:pt x="186952" y="24978"/>
                </a:lnTo>
                <a:lnTo>
                  <a:pt x="200835" y="24114"/>
                </a:lnTo>
                <a:lnTo>
                  <a:pt x="212629" y="22268"/>
                </a:lnTo>
                <a:lnTo>
                  <a:pt x="223033" y="19767"/>
                </a:lnTo>
                <a:lnTo>
                  <a:pt x="232508" y="16830"/>
                </a:lnTo>
                <a:lnTo>
                  <a:pt x="243906" y="14872"/>
                </a:lnTo>
                <a:lnTo>
                  <a:pt x="256583" y="13566"/>
                </a:lnTo>
                <a:lnTo>
                  <a:pt x="270116" y="12696"/>
                </a:lnTo>
                <a:lnTo>
                  <a:pt x="295311" y="11729"/>
                </a:lnTo>
                <a:lnTo>
                  <a:pt x="323019" y="11299"/>
                </a:lnTo>
                <a:lnTo>
                  <a:pt x="360733" y="11109"/>
                </a:lnTo>
                <a:lnTo>
                  <a:pt x="376379" y="9787"/>
                </a:lnTo>
                <a:lnTo>
                  <a:pt x="389350" y="7637"/>
                </a:lnTo>
                <a:lnTo>
                  <a:pt x="400536" y="4933"/>
                </a:lnTo>
                <a:lnTo>
                  <a:pt x="413074" y="3130"/>
                </a:lnTo>
                <a:lnTo>
                  <a:pt x="426512" y="1929"/>
                </a:lnTo>
                <a:lnTo>
                  <a:pt x="440551" y="1128"/>
                </a:lnTo>
                <a:lnTo>
                  <a:pt x="466311" y="238"/>
                </a:lnTo>
                <a:lnTo>
                  <a:pt x="478514" y="0"/>
                </a:lnTo>
                <a:lnTo>
                  <a:pt x="489188" y="1112"/>
                </a:lnTo>
                <a:lnTo>
                  <a:pt x="498846" y="3123"/>
                </a:lnTo>
                <a:lnTo>
                  <a:pt x="507824" y="5734"/>
                </a:lnTo>
                <a:lnTo>
                  <a:pt x="515079" y="7475"/>
                </a:lnTo>
                <a:lnTo>
                  <a:pt x="521186" y="8635"/>
                </a:lnTo>
                <a:lnTo>
                  <a:pt x="537210" y="1095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Postulate 2 Segment Addition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B is between A and C, then AB + BC = AC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2750" y="3086100"/>
            <a:ext cx="4189413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SMARTPenAnnotation77"/>
          <p:cNvSpPr/>
          <p:nvPr/>
        </p:nvSpPr>
        <p:spPr>
          <a:xfrm>
            <a:off x="2606039" y="3143465"/>
            <a:ext cx="240032" cy="342686"/>
          </a:xfrm>
          <a:custGeom>
            <a:avLst/>
            <a:gdLst/>
            <a:ahLst/>
            <a:cxnLst/>
            <a:rect l="0" t="0" r="0" b="0"/>
            <a:pathLst>
              <a:path w="240032" h="342686">
                <a:moveTo>
                  <a:pt x="0" y="342685"/>
                </a:moveTo>
                <a:lnTo>
                  <a:pt x="9842" y="323002"/>
                </a:lnTo>
                <a:lnTo>
                  <a:pt x="10371" y="314323"/>
                </a:lnTo>
                <a:lnTo>
                  <a:pt x="11117" y="272051"/>
                </a:lnTo>
                <a:lnTo>
                  <a:pt x="11291" y="254989"/>
                </a:lnTo>
                <a:lnTo>
                  <a:pt x="12608" y="248660"/>
                </a:lnTo>
                <a:lnTo>
                  <a:pt x="17457" y="238243"/>
                </a:lnTo>
                <a:lnTo>
                  <a:pt x="19258" y="232417"/>
                </a:lnTo>
                <a:lnTo>
                  <a:pt x="20459" y="225992"/>
                </a:lnTo>
                <a:lnTo>
                  <a:pt x="21260" y="219170"/>
                </a:lnTo>
                <a:lnTo>
                  <a:pt x="21793" y="203191"/>
                </a:lnTo>
                <a:lnTo>
                  <a:pt x="22819" y="81496"/>
                </a:lnTo>
                <a:lnTo>
                  <a:pt x="24103" y="74579"/>
                </a:lnTo>
                <a:lnTo>
                  <a:pt x="26229" y="67427"/>
                </a:lnTo>
                <a:lnTo>
                  <a:pt x="28916" y="60120"/>
                </a:lnTo>
                <a:lnTo>
                  <a:pt x="30708" y="52708"/>
                </a:lnTo>
                <a:lnTo>
                  <a:pt x="31902" y="45227"/>
                </a:lnTo>
                <a:lnTo>
                  <a:pt x="32698" y="37699"/>
                </a:lnTo>
                <a:lnTo>
                  <a:pt x="34499" y="31411"/>
                </a:lnTo>
                <a:lnTo>
                  <a:pt x="39886" y="21037"/>
                </a:lnTo>
                <a:lnTo>
                  <a:pt x="43128" y="12194"/>
                </a:lnTo>
                <a:lnTo>
                  <a:pt x="43992" y="8057"/>
                </a:lnTo>
                <a:lnTo>
                  <a:pt x="45838" y="5299"/>
                </a:lnTo>
                <a:lnTo>
                  <a:pt x="48339" y="3461"/>
                </a:lnTo>
                <a:lnTo>
                  <a:pt x="51276" y="2236"/>
                </a:lnTo>
                <a:lnTo>
                  <a:pt x="57927" y="874"/>
                </a:lnTo>
                <a:lnTo>
                  <a:pt x="66476" y="0"/>
                </a:lnTo>
                <a:lnTo>
                  <a:pt x="71032" y="3267"/>
                </a:lnTo>
                <a:lnTo>
                  <a:pt x="74025" y="5916"/>
                </a:lnTo>
                <a:lnTo>
                  <a:pt x="77290" y="7682"/>
                </a:lnTo>
                <a:lnTo>
                  <a:pt x="84305" y="9644"/>
                </a:lnTo>
                <a:lnTo>
                  <a:pt x="86683" y="11438"/>
                </a:lnTo>
                <a:lnTo>
                  <a:pt x="88269" y="13903"/>
                </a:lnTo>
                <a:lnTo>
                  <a:pt x="91301" y="21299"/>
                </a:lnTo>
                <a:lnTo>
                  <a:pt x="96882" y="33053"/>
                </a:lnTo>
                <a:lnTo>
                  <a:pt x="103595" y="43357"/>
                </a:lnTo>
                <a:lnTo>
                  <a:pt x="110813" y="52170"/>
                </a:lnTo>
                <a:lnTo>
                  <a:pt x="118254" y="60320"/>
                </a:lnTo>
                <a:lnTo>
                  <a:pt x="123286" y="69352"/>
                </a:lnTo>
                <a:lnTo>
                  <a:pt x="129181" y="81723"/>
                </a:lnTo>
                <a:lnTo>
                  <a:pt x="135651" y="96320"/>
                </a:lnTo>
                <a:lnTo>
                  <a:pt x="149613" y="126086"/>
                </a:lnTo>
                <a:lnTo>
                  <a:pt x="156892" y="141136"/>
                </a:lnTo>
                <a:lnTo>
                  <a:pt x="163015" y="154979"/>
                </a:lnTo>
                <a:lnTo>
                  <a:pt x="168367" y="168017"/>
                </a:lnTo>
                <a:lnTo>
                  <a:pt x="173205" y="180520"/>
                </a:lnTo>
                <a:lnTo>
                  <a:pt x="178970" y="193934"/>
                </a:lnTo>
                <a:lnTo>
                  <a:pt x="192149" y="222386"/>
                </a:lnTo>
                <a:lnTo>
                  <a:pt x="207781" y="254829"/>
                </a:lnTo>
                <a:lnTo>
                  <a:pt x="212181" y="262524"/>
                </a:lnTo>
                <a:lnTo>
                  <a:pt x="216384" y="268925"/>
                </a:lnTo>
                <a:lnTo>
                  <a:pt x="223171" y="279422"/>
                </a:lnTo>
                <a:lnTo>
                  <a:pt x="226187" y="288321"/>
                </a:lnTo>
                <a:lnTo>
                  <a:pt x="227528" y="296509"/>
                </a:lnTo>
                <a:lnTo>
                  <a:pt x="227886" y="300471"/>
                </a:lnTo>
                <a:lnTo>
                  <a:pt x="229394" y="303112"/>
                </a:lnTo>
                <a:lnTo>
                  <a:pt x="231669" y="304873"/>
                </a:lnTo>
                <a:lnTo>
                  <a:pt x="234456" y="306047"/>
                </a:lnTo>
                <a:lnTo>
                  <a:pt x="236315" y="308099"/>
                </a:lnTo>
                <a:lnTo>
                  <a:pt x="237553" y="310738"/>
                </a:lnTo>
                <a:lnTo>
                  <a:pt x="240031" y="3198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8"/>
          <p:cNvSpPr/>
          <p:nvPr/>
        </p:nvSpPr>
        <p:spPr>
          <a:xfrm>
            <a:off x="2606039" y="3268979"/>
            <a:ext cx="205742" cy="102872"/>
          </a:xfrm>
          <a:custGeom>
            <a:avLst/>
            <a:gdLst/>
            <a:ahLst/>
            <a:cxnLst/>
            <a:rect l="0" t="0" r="0" b="0"/>
            <a:pathLst>
              <a:path w="205742" h="102872">
                <a:moveTo>
                  <a:pt x="0" y="102871"/>
                </a:moveTo>
                <a:lnTo>
                  <a:pt x="19683" y="93029"/>
                </a:lnTo>
                <a:lnTo>
                  <a:pt x="24835" y="92146"/>
                </a:lnTo>
                <a:lnTo>
                  <a:pt x="27987" y="91911"/>
                </a:lnTo>
                <a:lnTo>
                  <a:pt x="32628" y="90484"/>
                </a:lnTo>
                <a:lnTo>
                  <a:pt x="38262" y="88263"/>
                </a:lnTo>
                <a:lnTo>
                  <a:pt x="44558" y="85512"/>
                </a:lnTo>
                <a:lnTo>
                  <a:pt x="52566" y="81138"/>
                </a:lnTo>
                <a:lnTo>
                  <a:pt x="61714" y="75682"/>
                </a:lnTo>
                <a:lnTo>
                  <a:pt x="71623" y="69505"/>
                </a:lnTo>
                <a:lnTo>
                  <a:pt x="82039" y="64117"/>
                </a:lnTo>
                <a:lnTo>
                  <a:pt x="92793" y="59255"/>
                </a:lnTo>
                <a:lnTo>
                  <a:pt x="103772" y="54743"/>
                </a:lnTo>
                <a:lnTo>
                  <a:pt x="112361" y="50466"/>
                </a:lnTo>
                <a:lnTo>
                  <a:pt x="119358" y="46344"/>
                </a:lnTo>
                <a:lnTo>
                  <a:pt x="125292" y="42326"/>
                </a:lnTo>
                <a:lnTo>
                  <a:pt x="133058" y="38378"/>
                </a:lnTo>
                <a:lnTo>
                  <a:pt x="142046" y="34475"/>
                </a:lnTo>
                <a:lnTo>
                  <a:pt x="151847" y="30604"/>
                </a:lnTo>
                <a:lnTo>
                  <a:pt x="160922" y="26753"/>
                </a:lnTo>
                <a:lnTo>
                  <a:pt x="169511" y="22915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9"/>
          <p:cNvSpPr/>
          <p:nvPr/>
        </p:nvSpPr>
        <p:spPr>
          <a:xfrm>
            <a:off x="2903220" y="3120389"/>
            <a:ext cx="102870" cy="297182"/>
          </a:xfrm>
          <a:custGeom>
            <a:avLst/>
            <a:gdLst/>
            <a:ahLst/>
            <a:cxnLst/>
            <a:rect l="0" t="0" r="0" b="0"/>
            <a:pathLst>
              <a:path w="102870" h="297182">
                <a:moveTo>
                  <a:pt x="0" y="0"/>
                </a:moveTo>
                <a:lnTo>
                  <a:pt x="6067" y="6069"/>
                </a:lnTo>
                <a:lnTo>
                  <a:pt x="11665" y="18016"/>
                </a:lnTo>
                <a:lnTo>
                  <a:pt x="19206" y="36141"/>
                </a:lnTo>
                <a:lnTo>
                  <a:pt x="35206" y="75753"/>
                </a:lnTo>
                <a:lnTo>
                  <a:pt x="46550" y="101825"/>
                </a:lnTo>
                <a:lnTo>
                  <a:pt x="51353" y="114873"/>
                </a:lnTo>
                <a:lnTo>
                  <a:pt x="55825" y="128652"/>
                </a:lnTo>
                <a:lnTo>
                  <a:pt x="60077" y="142918"/>
                </a:lnTo>
                <a:lnTo>
                  <a:pt x="62911" y="154969"/>
                </a:lnTo>
                <a:lnTo>
                  <a:pt x="64800" y="165543"/>
                </a:lnTo>
                <a:lnTo>
                  <a:pt x="66060" y="175132"/>
                </a:lnTo>
                <a:lnTo>
                  <a:pt x="68170" y="184065"/>
                </a:lnTo>
                <a:lnTo>
                  <a:pt x="70846" y="192560"/>
                </a:lnTo>
                <a:lnTo>
                  <a:pt x="73901" y="200764"/>
                </a:lnTo>
                <a:lnTo>
                  <a:pt x="77207" y="208773"/>
                </a:lnTo>
                <a:lnTo>
                  <a:pt x="80681" y="216652"/>
                </a:lnTo>
                <a:lnTo>
                  <a:pt x="84267" y="224445"/>
                </a:lnTo>
                <a:lnTo>
                  <a:pt x="86658" y="233450"/>
                </a:lnTo>
                <a:lnTo>
                  <a:pt x="88252" y="243264"/>
                </a:lnTo>
                <a:lnTo>
                  <a:pt x="89314" y="253616"/>
                </a:lnTo>
                <a:lnTo>
                  <a:pt x="91293" y="261787"/>
                </a:lnTo>
                <a:lnTo>
                  <a:pt x="93882" y="268505"/>
                </a:lnTo>
                <a:lnTo>
                  <a:pt x="102869" y="2971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0"/>
          <p:cNvSpPr/>
          <p:nvPr/>
        </p:nvSpPr>
        <p:spPr>
          <a:xfrm>
            <a:off x="2891789" y="3074872"/>
            <a:ext cx="262833" cy="357186"/>
          </a:xfrm>
          <a:custGeom>
            <a:avLst/>
            <a:gdLst/>
            <a:ahLst/>
            <a:cxnLst/>
            <a:rect l="0" t="0" r="0" b="0"/>
            <a:pathLst>
              <a:path w="262833" h="357186">
                <a:moveTo>
                  <a:pt x="0" y="114097"/>
                </a:moveTo>
                <a:lnTo>
                  <a:pt x="0" y="101962"/>
                </a:lnTo>
                <a:lnTo>
                  <a:pt x="1271" y="95847"/>
                </a:lnTo>
                <a:lnTo>
                  <a:pt x="3387" y="89231"/>
                </a:lnTo>
                <a:lnTo>
                  <a:pt x="6068" y="82280"/>
                </a:lnTo>
                <a:lnTo>
                  <a:pt x="12434" y="71169"/>
                </a:lnTo>
                <a:lnTo>
                  <a:pt x="19497" y="60728"/>
                </a:lnTo>
                <a:lnTo>
                  <a:pt x="23158" y="54388"/>
                </a:lnTo>
                <a:lnTo>
                  <a:pt x="26869" y="47621"/>
                </a:lnTo>
                <a:lnTo>
                  <a:pt x="34379" y="36716"/>
                </a:lnTo>
                <a:lnTo>
                  <a:pt x="38159" y="32030"/>
                </a:lnTo>
                <a:lnTo>
                  <a:pt x="43220" y="27636"/>
                </a:lnTo>
                <a:lnTo>
                  <a:pt x="49133" y="23436"/>
                </a:lnTo>
                <a:lnTo>
                  <a:pt x="55616" y="19367"/>
                </a:lnTo>
                <a:lnTo>
                  <a:pt x="61207" y="15384"/>
                </a:lnTo>
                <a:lnTo>
                  <a:pt x="66205" y="11458"/>
                </a:lnTo>
                <a:lnTo>
                  <a:pt x="70807" y="7571"/>
                </a:lnTo>
                <a:lnTo>
                  <a:pt x="76415" y="4980"/>
                </a:lnTo>
                <a:lnTo>
                  <a:pt x="82693" y="3252"/>
                </a:lnTo>
                <a:lnTo>
                  <a:pt x="89419" y="2101"/>
                </a:lnTo>
                <a:lnTo>
                  <a:pt x="95173" y="1333"/>
                </a:lnTo>
                <a:lnTo>
                  <a:pt x="100279" y="821"/>
                </a:lnTo>
                <a:lnTo>
                  <a:pt x="104953" y="480"/>
                </a:lnTo>
                <a:lnTo>
                  <a:pt x="109339" y="253"/>
                </a:lnTo>
                <a:lnTo>
                  <a:pt x="117599" y="0"/>
                </a:lnTo>
                <a:lnTo>
                  <a:pt x="121579" y="1202"/>
                </a:lnTo>
                <a:lnTo>
                  <a:pt x="129389" y="5925"/>
                </a:lnTo>
                <a:lnTo>
                  <a:pt x="137093" y="15644"/>
                </a:lnTo>
                <a:lnTo>
                  <a:pt x="140926" y="21792"/>
                </a:lnTo>
                <a:lnTo>
                  <a:pt x="145184" y="32010"/>
                </a:lnTo>
                <a:lnTo>
                  <a:pt x="146319" y="36512"/>
                </a:lnTo>
                <a:lnTo>
                  <a:pt x="145807" y="43324"/>
                </a:lnTo>
                <a:lnTo>
                  <a:pt x="144194" y="51675"/>
                </a:lnTo>
                <a:lnTo>
                  <a:pt x="141850" y="61053"/>
                </a:lnTo>
                <a:lnTo>
                  <a:pt x="140287" y="69844"/>
                </a:lnTo>
                <a:lnTo>
                  <a:pt x="139245" y="78246"/>
                </a:lnTo>
                <a:lnTo>
                  <a:pt x="138550" y="86386"/>
                </a:lnTo>
                <a:lnTo>
                  <a:pt x="136817" y="94353"/>
                </a:lnTo>
                <a:lnTo>
                  <a:pt x="134391" y="102205"/>
                </a:lnTo>
                <a:lnTo>
                  <a:pt x="131504" y="109979"/>
                </a:lnTo>
                <a:lnTo>
                  <a:pt x="128310" y="116432"/>
                </a:lnTo>
                <a:lnTo>
                  <a:pt x="121373" y="126988"/>
                </a:lnTo>
                <a:lnTo>
                  <a:pt x="119016" y="132851"/>
                </a:lnTo>
                <a:lnTo>
                  <a:pt x="117444" y="139300"/>
                </a:lnTo>
                <a:lnTo>
                  <a:pt x="116396" y="146139"/>
                </a:lnTo>
                <a:lnTo>
                  <a:pt x="111845" y="157125"/>
                </a:lnTo>
                <a:lnTo>
                  <a:pt x="108854" y="161832"/>
                </a:lnTo>
                <a:lnTo>
                  <a:pt x="108129" y="162431"/>
                </a:lnTo>
                <a:lnTo>
                  <a:pt x="110711" y="156322"/>
                </a:lnTo>
                <a:lnTo>
                  <a:pt x="116092" y="148527"/>
                </a:lnTo>
                <a:lnTo>
                  <a:pt x="119305" y="144671"/>
                </a:lnTo>
                <a:lnTo>
                  <a:pt x="125257" y="140830"/>
                </a:lnTo>
                <a:lnTo>
                  <a:pt x="133035" y="136999"/>
                </a:lnTo>
                <a:lnTo>
                  <a:pt x="142030" y="133175"/>
                </a:lnTo>
                <a:lnTo>
                  <a:pt x="149297" y="129356"/>
                </a:lnTo>
                <a:lnTo>
                  <a:pt x="155411" y="125540"/>
                </a:lnTo>
                <a:lnTo>
                  <a:pt x="160758" y="121726"/>
                </a:lnTo>
                <a:lnTo>
                  <a:pt x="166862" y="119183"/>
                </a:lnTo>
                <a:lnTo>
                  <a:pt x="173472" y="117488"/>
                </a:lnTo>
                <a:lnTo>
                  <a:pt x="180418" y="116358"/>
                </a:lnTo>
                <a:lnTo>
                  <a:pt x="187589" y="115604"/>
                </a:lnTo>
                <a:lnTo>
                  <a:pt x="194909" y="115102"/>
                </a:lnTo>
                <a:lnTo>
                  <a:pt x="208547" y="114544"/>
                </a:lnTo>
                <a:lnTo>
                  <a:pt x="218841" y="114296"/>
                </a:lnTo>
                <a:lnTo>
                  <a:pt x="223365" y="115500"/>
                </a:lnTo>
                <a:lnTo>
                  <a:pt x="227650" y="117572"/>
                </a:lnTo>
                <a:lnTo>
                  <a:pt x="231776" y="120224"/>
                </a:lnTo>
                <a:lnTo>
                  <a:pt x="239749" y="123170"/>
                </a:lnTo>
                <a:lnTo>
                  <a:pt x="243653" y="123956"/>
                </a:lnTo>
                <a:lnTo>
                  <a:pt x="251377" y="128216"/>
                </a:lnTo>
                <a:lnTo>
                  <a:pt x="255215" y="131130"/>
                </a:lnTo>
                <a:lnTo>
                  <a:pt x="257773" y="135612"/>
                </a:lnTo>
                <a:lnTo>
                  <a:pt x="259479" y="141141"/>
                </a:lnTo>
                <a:lnTo>
                  <a:pt x="260616" y="147366"/>
                </a:lnTo>
                <a:lnTo>
                  <a:pt x="261880" y="157670"/>
                </a:lnTo>
                <a:lnTo>
                  <a:pt x="262441" y="166483"/>
                </a:lnTo>
                <a:lnTo>
                  <a:pt x="262691" y="174633"/>
                </a:lnTo>
                <a:lnTo>
                  <a:pt x="262832" y="192430"/>
                </a:lnTo>
                <a:lnTo>
                  <a:pt x="261581" y="199339"/>
                </a:lnTo>
                <a:lnTo>
                  <a:pt x="259478" y="206485"/>
                </a:lnTo>
                <a:lnTo>
                  <a:pt x="256806" y="213789"/>
                </a:lnTo>
                <a:lnTo>
                  <a:pt x="253754" y="221198"/>
                </a:lnTo>
                <a:lnTo>
                  <a:pt x="250449" y="228678"/>
                </a:lnTo>
                <a:lnTo>
                  <a:pt x="243391" y="243763"/>
                </a:lnTo>
                <a:lnTo>
                  <a:pt x="236021" y="258933"/>
                </a:lnTo>
                <a:lnTo>
                  <a:pt x="231007" y="267804"/>
                </a:lnTo>
                <a:lnTo>
                  <a:pt x="225125" y="277529"/>
                </a:lnTo>
                <a:lnTo>
                  <a:pt x="218663" y="287822"/>
                </a:lnTo>
                <a:lnTo>
                  <a:pt x="211816" y="297224"/>
                </a:lnTo>
                <a:lnTo>
                  <a:pt x="204711" y="306032"/>
                </a:lnTo>
                <a:lnTo>
                  <a:pt x="197434" y="314443"/>
                </a:lnTo>
                <a:lnTo>
                  <a:pt x="190043" y="321321"/>
                </a:lnTo>
                <a:lnTo>
                  <a:pt x="182575" y="327177"/>
                </a:lnTo>
                <a:lnTo>
                  <a:pt x="175057" y="332351"/>
                </a:lnTo>
                <a:lnTo>
                  <a:pt x="168775" y="337069"/>
                </a:lnTo>
                <a:lnTo>
                  <a:pt x="163317" y="341485"/>
                </a:lnTo>
                <a:lnTo>
                  <a:pt x="158408" y="345699"/>
                </a:lnTo>
                <a:lnTo>
                  <a:pt x="153866" y="348509"/>
                </a:lnTo>
                <a:lnTo>
                  <a:pt x="149567" y="350382"/>
                </a:lnTo>
                <a:lnTo>
                  <a:pt x="141405" y="352462"/>
                </a:lnTo>
                <a:lnTo>
                  <a:pt x="133543" y="353388"/>
                </a:lnTo>
                <a:lnTo>
                  <a:pt x="129669" y="354904"/>
                </a:lnTo>
                <a:lnTo>
                  <a:pt x="125816" y="357185"/>
                </a:lnTo>
                <a:lnTo>
                  <a:pt x="102871" y="3541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1"/>
          <p:cNvSpPr/>
          <p:nvPr/>
        </p:nvSpPr>
        <p:spPr>
          <a:xfrm>
            <a:off x="2583180" y="2857500"/>
            <a:ext cx="617221" cy="182880"/>
          </a:xfrm>
          <a:custGeom>
            <a:avLst/>
            <a:gdLst/>
            <a:ahLst/>
            <a:cxnLst/>
            <a:rect l="0" t="0" r="0" b="0"/>
            <a:pathLst>
              <a:path w="617221" h="182880">
                <a:moveTo>
                  <a:pt x="0" y="182879"/>
                </a:moveTo>
                <a:lnTo>
                  <a:pt x="48786" y="182879"/>
                </a:lnTo>
                <a:lnTo>
                  <a:pt x="60206" y="179493"/>
                </a:lnTo>
                <a:lnTo>
                  <a:pt x="73748" y="175024"/>
                </a:lnTo>
                <a:lnTo>
                  <a:pt x="88233" y="173038"/>
                </a:lnTo>
                <a:lnTo>
                  <a:pt x="108352" y="167429"/>
                </a:lnTo>
                <a:lnTo>
                  <a:pt x="171346" y="147649"/>
                </a:lnTo>
                <a:lnTo>
                  <a:pt x="236597" y="125312"/>
                </a:lnTo>
                <a:lnTo>
                  <a:pt x="346351" y="86775"/>
                </a:lnTo>
                <a:lnTo>
                  <a:pt x="373644" y="77513"/>
                </a:lnTo>
                <a:lnTo>
                  <a:pt x="388796" y="70725"/>
                </a:lnTo>
                <a:lnTo>
                  <a:pt x="405247" y="62390"/>
                </a:lnTo>
                <a:lnTo>
                  <a:pt x="422565" y="53023"/>
                </a:lnTo>
                <a:lnTo>
                  <a:pt x="437919" y="45508"/>
                </a:lnTo>
                <a:lnTo>
                  <a:pt x="451966" y="39229"/>
                </a:lnTo>
                <a:lnTo>
                  <a:pt x="465141" y="33772"/>
                </a:lnTo>
                <a:lnTo>
                  <a:pt x="477734" y="28865"/>
                </a:lnTo>
                <a:lnTo>
                  <a:pt x="501886" y="20025"/>
                </a:lnTo>
                <a:lnTo>
                  <a:pt x="512390" y="17160"/>
                </a:lnTo>
                <a:lnTo>
                  <a:pt x="530836" y="13976"/>
                </a:lnTo>
                <a:lnTo>
                  <a:pt x="547500" y="12561"/>
                </a:lnTo>
                <a:lnTo>
                  <a:pt x="564643" y="10663"/>
                </a:lnTo>
                <a:lnTo>
                  <a:pt x="574548" y="8378"/>
                </a:lnTo>
                <a:lnTo>
                  <a:pt x="6172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2"/>
          <p:cNvSpPr/>
          <p:nvPr/>
        </p:nvSpPr>
        <p:spPr>
          <a:xfrm>
            <a:off x="4171950" y="3154679"/>
            <a:ext cx="56486" cy="320042"/>
          </a:xfrm>
          <a:custGeom>
            <a:avLst/>
            <a:gdLst/>
            <a:ahLst/>
            <a:cxnLst/>
            <a:rect l="0" t="0" r="0" b="0"/>
            <a:pathLst>
              <a:path w="56486" h="320042">
                <a:moveTo>
                  <a:pt x="0" y="0"/>
                </a:moveTo>
                <a:lnTo>
                  <a:pt x="6067" y="18204"/>
                </a:lnTo>
                <a:lnTo>
                  <a:pt x="7855" y="24836"/>
                </a:lnTo>
                <a:lnTo>
                  <a:pt x="9046" y="30527"/>
                </a:lnTo>
                <a:lnTo>
                  <a:pt x="9841" y="35592"/>
                </a:lnTo>
                <a:lnTo>
                  <a:pt x="11641" y="40238"/>
                </a:lnTo>
                <a:lnTo>
                  <a:pt x="14110" y="44606"/>
                </a:lnTo>
                <a:lnTo>
                  <a:pt x="17027" y="48787"/>
                </a:lnTo>
                <a:lnTo>
                  <a:pt x="20241" y="56655"/>
                </a:lnTo>
                <a:lnTo>
                  <a:pt x="23654" y="66980"/>
                </a:lnTo>
                <a:lnTo>
                  <a:pt x="27199" y="78944"/>
                </a:lnTo>
                <a:lnTo>
                  <a:pt x="30833" y="89459"/>
                </a:lnTo>
                <a:lnTo>
                  <a:pt x="34525" y="99010"/>
                </a:lnTo>
                <a:lnTo>
                  <a:pt x="38256" y="107916"/>
                </a:lnTo>
                <a:lnTo>
                  <a:pt x="42014" y="121474"/>
                </a:lnTo>
                <a:lnTo>
                  <a:pt x="45789" y="138133"/>
                </a:lnTo>
                <a:lnTo>
                  <a:pt x="49576" y="156859"/>
                </a:lnTo>
                <a:lnTo>
                  <a:pt x="52101" y="171883"/>
                </a:lnTo>
                <a:lnTo>
                  <a:pt x="53783" y="184438"/>
                </a:lnTo>
                <a:lnTo>
                  <a:pt x="54905" y="195349"/>
                </a:lnTo>
                <a:lnTo>
                  <a:pt x="55653" y="208973"/>
                </a:lnTo>
                <a:lnTo>
                  <a:pt x="56485" y="241044"/>
                </a:lnTo>
                <a:lnTo>
                  <a:pt x="55436" y="255946"/>
                </a:lnTo>
                <a:lnTo>
                  <a:pt x="45720" y="3200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3"/>
          <p:cNvSpPr/>
          <p:nvPr/>
        </p:nvSpPr>
        <p:spPr>
          <a:xfrm>
            <a:off x="4103370" y="3143287"/>
            <a:ext cx="273609" cy="365723"/>
          </a:xfrm>
          <a:custGeom>
            <a:avLst/>
            <a:gdLst/>
            <a:ahLst/>
            <a:cxnLst/>
            <a:rect l="0" t="0" r="0" b="0"/>
            <a:pathLst>
              <a:path w="273609" h="365723">
                <a:moveTo>
                  <a:pt x="0" y="79972"/>
                </a:moveTo>
                <a:lnTo>
                  <a:pt x="6067" y="67837"/>
                </a:lnTo>
                <a:lnTo>
                  <a:pt x="10395" y="60452"/>
                </a:lnTo>
                <a:lnTo>
                  <a:pt x="21976" y="42087"/>
                </a:lnTo>
                <a:lnTo>
                  <a:pt x="31160" y="33125"/>
                </a:lnTo>
                <a:lnTo>
                  <a:pt x="42364" y="24611"/>
                </a:lnTo>
                <a:lnTo>
                  <a:pt x="54912" y="16395"/>
                </a:lnTo>
                <a:lnTo>
                  <a:pt x="65818" y="10917"/>
                </a:lnTo>
                <a:lnTo>
                  <a:pt x="75629" y="7266"/>
                </a:lnTo>
                <a:lnTo>
                  <a:pt x="84709" y="4832"/>
                </a:lnTo>
                <a:lnTo>
                  <a:pt x="93302" y="3208"/>
                </a:lnTo>
                <a:lnTo>
                  <a:pt x="101572" y="2127"/>
                </a:lnTo>
                <a:lnTo>
                  <a:pt x="109624" y="1405"/>
                </a:lnTo>
                <a:lnTo>
                  <a:pt x="117533" y="924"/>
                </a:lnTo>
                <a:lnTo>
                  <a:pt x="133093" y="390"/>
                </a:lnTo>
                <a:lnTo>
                  <a:pt x="150066" y="89"/>
                </a:lnTo>
                <a:lnTo>
                  <a:pt x="169206" y="0"/>
                </a:lnTo>
                <a:lnTo>
                  <a:pt x="175034" y="1258"/>
                </a:lnTo>
                <a:lnTo>
                  <a:pt x="180189" y="3366"/>
                </a:lnTo>
                <a:lnTo>
                  <a:pt x="184896" y="6042"/>
                </a:lnTo>
                <a:lnTo>
                  <a:pt x="188034" y="10365"/>
                </a:lnTo>
                <a:lnTo>
                  <a:pt x="190126" y="15788"/>
                </a:lnTo>
                <a:lnTo>
                  <a:pt x="191520" y="21942"/>
                </a:lnTo>
                <a:lnTo>
                  <a:pt x="196457" y="32168"/>
                </a:lnTo>
                <a:lnTo>
                  <a:pt x="199551" y="36673"/>
                </a:lnTo>
                <a:lnTo>
                  <a:pt x="200344" y="43486"/>
                </a:lnTo>
                <a:lnTo>
                  <a:pt x="199603" y="51838"/>
                </a:lnTo>
                <a:lnTo>
                  <a:pt x="197838" y="61216"/>
                </a:lnTo>
                <a:lnTo>
                  <a:pt x="196662" y="70008"/>
                </a:lnTo>
                <a:lnTo>
                  <a:pt x="195878" y="78410"/>
                </a:lnTo>
                <a:lnTo>
                  <a:pt x="195355" y="86551"/>
                </a:lnTo>
                <a:lnTo>
                  <a:pt x="193737" y="93248"/>
                </a:lnTo>
                <a:lnTo>
                  <a:pt x="188552" y="104076"/>
                </a:lnTo>
                <a:lnTo>
                  <a:pt x="182014" y="116508"/>
                </a:lnTo>
                <a:lnTo>
                  <a:pt x="178493" y="123380"/>
                </a:lnTo>
                <a:lnTo>
                  <a:pt x="173605" y="130501"/>
                </a:lnTo>
                <a:lnTo>
                  <a:pt x="167806" y="137788"/>
                </a:lnTo>
                <a:lnTo>
                  <a:pt x="161401" y="145186"/>
                </a:lnTo>
                <a:lnTo>
                  <a:pt x="150897" y="156793"/>
                </a:lnTo>
                <a:lnTo>
                  <a:pt x="141995" y="166185"/>
                </a:lnTo>
                <a:lnTo>
                  <a:pt x="122055" y="186466"/>
                </a:lnTo>
                <a:lnTo>
                  <a:pt x="120740" y="189068"/>
                </a:lnTo>
                <a:lnTo>
                  <a:pt x="121133" y="190803"/>
                </a:lnTo>
                <a:lnTo>
                  <a:pt x="122665" y="191959"/>
                </a:lnTo>
                <a:lnTo>
                  <a:pt x="127755" y="193245"/>
                </a:lnTo>
                <a:lnTo>
                  <a:pt x="130889" y="193588"/>
                </a:lnTo>
                <a:lnTo>
                  <a:pt x="135519" y="192546"/>
                </a:lnTo>
                <a:lnTo>
                  <a:pt x="141146" y="190581"/>
                </a:lnTo>
                <a:lnTo>
                  <a:pt x="147437" y="188002"/>
                </a:lnTo>
                <a:lnTo>
                  <a:pt x="152901" y="186282"/>
                </a:lnTo>
                <a:lnTo>
                  <a:pt x="157814" y="185136"/>
                </a:lnTo>
                <a:lnTo>
                  <a:pt x="162359" y="184371"/>
                </a:lnTo>
                <a:lnTo>
                  <a:pt x="170796" y="183522"/>
                </a:lnTo>
                <a:lnTo>
                  <a:pt x="174824" y="183295"/>
                </a:lnTo>
                <a:lnTo>
                  <a:pt x="186073" y="183044"/>
                </a:lnTo>
                <a:lnTo>
                  <a:pt x="192628" y="182977"/>
                </a:lnTo>
                <a:lnTo>
                  <a:pt x="198268" y="184202"/>
                </a:lnTo>
                <a:lnTo>
                  <a:pt x="203299" y="186289"/>
                </a:lnTo>
                <a:lnTo>
                  <a:pt x="207923" y="188950"/>
                </a:lnTo>
                <a:lnTo>
                  <a:pt x="216446" y="191907"/>
                </a:lnTo>
                <a:lnTo>
                  <a:pt x="220498" y="192695"/>
                </a:lnTo>
                <a:lnTo>
                  <a:pt x="225738" y="194491"/>
                </a:lnTo>
                <a:lnTo>
                  <a:pt x="231772" y="196958"/>
                </a:lnTo>
                <a:lnTo>
                  <a:pt x="238335" y="199873"/>
                </a:lnTo>
                <a:lnTo>
                  <a:pt x="243980" y="203086"/>
                </a:lnTo>
                <a:lnTo>
                  <a:pt x="249013" y="206498"/>
                </a:lnTo>
                <a:lnTo>
                  <a:pt x="253639" y="210043"/>
                </a:lnTo>
                <a:lnTo>
                  <a:pt x="262165" y="217368"/>
                </a:lnTo>
                <a:lnTo>
                  <a:pt x="266216" y="221100"/>
                </a:lnTo>
                <a:lnTo>
                  <a:pt x="268917" y="224857"/>
                </a:lnTo>
                <a:lnTo>
                  <a:pt x="271919" y="232419"/>
                </a:lnTo>
                <a:lnTo>
                  <a:pt x="273253" y="243400"/>
                </a:lnTo>
                <a:lnTo>
                  <a:pt x="273608" y="249884"/>
                </a:lnTo>
                <a:lnTo>
                  <a:pt x="272576" y="255477"/>
                </a:lnTo>
                <a:lnTo>
                  <a:pt x="268041" y="265078"/>
                </a:lnTo>
                <a:lnTo>
                  <a:pt x="261793" y="273578"/>
                </a:lnTo>
                <a:lnTo>
                  <a:pt x="254782" y="281589"/>
                </a:lnTo>
                <a:lnTo>
                  <a:pt x="247433" y="289383"/>
                </a:lnTo>
                <a:lnTo>
                  <a:pt x="224771" y="312370"/>
                </a:lnTo>
                <a:lnTo>
                  <a:pt x="217161" y="323384"/>
                </a:lnTo>
                <a:lnTo>
                  <a:pt x="213354" y="329877"/>
                </a:lnTo>
                <a:lnTo>
                  <a:pt x="207006" y="335475"/>
                </a:lnTo>
                <a:lnTo>
                  <a:pt x="198964" y="340477"/>
                </a:lnTo>
                <a:lnTo>
                  <a:pt x="172829" y="353586"/>
                </a:lnTo>
                <a:lnTo>
                  <a:pt x="125730" y="3657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4"/>
          <p:cNvSpPr/>
          <p:nvPr/>
        </p:nvSpPr>
        <p:spPr>
          <a:xfrm>
            <a:off x="4435038" y="3154679"/>
            <a:ext cx="228403" cy="274125"/>
          </a:xfrm>
          <a:custGeom>
            <a:avLst/>
            <a:gdLst/>
            <a:ahLst/>
            <a:cxnLst/>
            <a:rect l="0" t="0" r="0" b="0"/>
            <a:pathLst>
              <a:path w="228403" h="274125">
                <a:moveTo>
                  <a:pt x="114102" y="0"/>
                </a:moveTo>
                <a:lnTo>
                  <a:pt x="108034" y="6068"/>
                </a:lnTo>
                <a:lnTo>
                  <a:pt x="102436" y="12935"/>
                </a:lnTo>
                <a:lnTo>
                  <a:pt x="86057" y="34113"/>
                </a:lnTo>
                <a:lnTo>
                  <a:pt x="78895" y="44332"/>
                </a:lnTo>
                <a:lnTo>
                  <a:pt x="72851" y="53685"/>
                </a:lnTo>
                <a:lnTo>
                  <a:pt x="67551" y="62460"/>
                </a:lnTo>
                <a:lnTo>
                  <a:pt x="64018" y="70850"/>
                </a:lnTo>
                <a:lnTo>
                  <a:pt x="61663" y="78984"/>
                </a:lnTo>
                <a:lnTo>
                  <a:pt x="60092" y="86946"/>
                </a:lnTo>
                <a:lnTo>
                  <a:pt x="57775" y="94794"/>
                </a:lnTo>
                <a:lnTo>
                  <a:pt x="54961" y="102566"/>
                </a:lnTo>
                <a:lnTo>
                  <a:pt x="51814" y="110287"/>
                </a:lnTo>
                <a:lnTo>
                  <a:pt x="48447" y="116705"/>
                </a:lnTo>
                <a:lnTo>
                  <a:pt x="44932" y="122254"/>
                </a:lnTo>
                <a:lnTo>
                  <a:pt x="41318" y="127223"/>
                </a:lnTo>
                <a:lnTo>
                  <a:pt x="37639" y="133075"/>
                </a:lnTo>
                <a:lnTo>
                  <a:pt x="33917" y="139517"/>
                </a:lnTo>
                <a:lnTo>
                  <a:pt x="26394" y="153448"/>
                </a:lnTo>
                <a:lnTo>
                  <a:pt x="18817" y="168106"/>
                </a:lnTo>
                <a:lnTo>
                  <a:pt x="15019" y="176841"/>
                </a:lnTo>
                <a:lnTo>
                  <a:pt x="11216" y="186474"/>
                </a:lnTo>
                <a:lnTo>
                  <a:pt x="7411" y="196706"/>
                </a:lnTo>
                <a:lnTo>
                  <a:pt x="4875" y="206068"/>
                </a:lnTo>
                <a:lnTo>
                  <a:pt x="3184" y="214849"/>
                </a:lnTo>
                <a:lnTo>
                  <a:pt x="469" y="235056"/>
                </a:lnTo>
                <a:lnTo>
                  <a:pt x="99" y="241206"/>
                </a:lnTo>
                <a:lnTo>
                  <a:pt x="0" y="244624"/>
                </a:lnTo>
                <a:lnTo>
                  <a:pt x="1204" y="248173"/>
                </a:lnTo>
                <a:lnTo>
                  <a:pt x="5928" y="255503"/>
                </a:lnTo>
                <a:lnTo>
                  <a:pt x="8875" y="262994"/>
                </a:lnTo>
                <a:lnTo>
                  <a:pt x="9660" y="266769"/>
                </a:lnTo>
                <a:lnTo>
                  <a:pt x="11454" y="269286"/>
                </a:lnTo>
                <a:lnTo>
                  <a:pt x="13920" y="270965"/>
                </a:lnTo>
                <a:lnTo>
                  <a:pt x="20047" y="272829"/>
                </a:lnTo>
                <a:lnTo>
                  <a:pt x="27003" y="273658"/>
                </a:lnTo>
                <a:lnTo>
                  <a:pt x="30635" y="273878"/>
                </a:lnTo>
                <a:lnTo>
                  <a:pt x="38059" y="274124"/>
                </a:lnTo>
                <a:lnTo>
                  <a:pt x="43087" y="272919"/>
                </a:lnTo>
                <a:lnTo>
                  <a:pt x="48978" y="270847"/>
                </a:lnTo>
                <a:lnTo>
                  <a:pt x="55446" y="268195"/>
                </a:lnTo>
                <a:lnTo>
                  <a:pt x="96499" y="255088"/>
                </a:lnTo>
                <a:lnTo>
                  <a:pt x="125227" y="246259"/>
                </a:lnTo>
                <a:lnTo>
                  <a:pt x="149458" y="237832"/>
                </a:lnTo>
                <a:lnTo>
                  <a:pt x="170693" y="229675"/>
                </a:lnTo>
                <a:lnTo>
                  <a:pt x="228402" y="2057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5"/>
          <p:cNvSpPr/>
          <p:nvPr/>
        </p:nvSpPr>
        <p:spPr>
          <a:xfrm>
            <a:off x="4080509" y="2953824"/>
            <a:ext cx="605792" cy="97986"/>
          </a:xfrm>
          <a:custGeom>
            <a:avLst/>
            <a:gdLst/>
            <a:ahLst/>
            <a:cxnLst/>
            <a:rect l="0" t="0" r="0" b="0"/>
            <a:pathLst>
              <a:path w="605792" h="97986">
                <a:moveTo>
                  <a:pt x="0" y="97985"/>
                </a:moveTo>
                <a:lnTo>
                  <a:pt x="18204" y="91918"/>
                </a:lnTo>
                <a:lnTo>
                  <a:pt x="33914" y="88939"/>
                </a:lnTo>
                <a:lnTo>
                  <a:pt x="49363" y="87615"/>
                </a:lnTo>
                <a:lnTo>
                  <a:pt x="64696" y="87026"/>
                </a:lnTo>
                <a:lnTo>
                  <a:pt x="87609" y="86695"/>
                </a:lnTo>
                <a:lnTo>
                  <a:pt x="96506" y="85379"/>
                </a:lnTo>
                <a:lnTo>
                  <a:pt x="106247" y="83231"/>
                </a:lnTo>
                <a:lnTo>
                  <a:pt x="116552" y="80529"/>
                </a:lnTo>
                <a:lnTo>
                  <a:pt x="127231" y="78728"/>
                </a:lnTo>
                <a:lnTo>
                  <a:pt x="138161" y="77527"/>
                </a:lnTo>
                <a:lnTo>
                  <a:pt x="149258" y="76727"/>
                </a:lnTo>
                <a:lnTo>
                  <a:pt x="159195" y="74923"/>
                </a:lnTo>
                <a:lnTo>
                  <a:pt x="168360" y="72450"/>
                </a:lnTo>
                <a:lnTo>
                  <a:pt x="177010" y="69532"/>
                </a:lnTo>
                <a:lnTo>
                  <a:pt x="186587" y="67586"/>
                </a:lnTo>
                <a:lnTo>
                  <a:pt x="196781" y="66290"/>
                </a:lnTo>
                <a:lnTo>
                  <a:pt x="207388" y="65425"/>
                </a:lnTo>
                <a:lnTo>
                  <a:pt x="222079" y="63579"/>
                </a:lnTo>
                <a:lnTo>
                  <a:pt x="279162" y="54912"/>
                </a:lnTo>
                <a:lnTo>
                  <a:pt x="346875" y="44301"/>
                </a:lnTo>
                <a:lnTo>
                  <a:pt x="401394" y="36872"/>
                </a:lnTo>
                <a:lnTo>
                  <a:pt x="431426" y="30573"/>
                </a:lnTo>
                <a:lnTo>
                  <a:pt x="462878" y="22564"/>
                </a:lnTo>
                <a:lnTo>
                  <a:pt x="495275" y="13415"/>
                </a:lnTo>
                <a:lnTo>
                  <a:pt x="519414" y="7315"/>
                </a:lnTo>
                <a:lnTo>
                  <a:pt x="538046" y="3248"/>
                </a:lnTo>
                <a:lnTo>
                  <a:pt x="553007" y="537"/>
                </a:lnTo>
                <a:lnTo>
                  <a:pt x="565522" y="0"/>
                </a:lnTo>
                <a:lnTo>
                  <a:pt x="576405" y="912"/>
                </a:lnTo>
                <a:lnTo>
                  <a:pt x="605791" y="65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6"/>
          <p:cNvSpPr/>
          <p:nvPr/>
        </p:nvSpPr>
        <p:spPr>
          <a:xfrm>
            <a:off x="2583180" y="3865129"/>
            <a:ext cx="320041" cy="398261"/>
          </a:xfrm>
          <a:custGeom>
            <a:avLst/>
            <a:gdLst/>
            <a:ahLst/>
            <a:cxnLst/>
            <a:rect l="0" t="0" r="0" b="0"/>
            <a:pathLst>
              <a:path w="320041" h="398261">
                <a:moveTo>
                  <a:pt x="0" y="78221"/>
                </a:moveTo>
                <a:lnTo>
                  <a:pt x="0" y="68379"/>
                </a:lnTo>
                <a:lnTo>
                  <a:pt x="3809" y="65310"/>
                </a:lnTo>
                <a:lnTo>
                  <a:pt x="10159" y="60723"/>
                </a:lnTo>
                <a:lnTo>
                  <a:pt x="18203" y="55126"/>
                </a:lnTo>
                <a:lnTo>
                  <a:pt x="26105" y="50124"/>
                </a:lnTo>
                <a:lnTo>
                  <a:pt x="33913" y="45519"/>
                </a:lnTo>
                <a:lnTo>
                  <a:pt x="41659" y="41180"/>
                </a:lnTo>
                <a:lnTo>
                  <a:pt x="57038" y="32971"/>
                </a:lnTo>
                <a:lnTo>
                  <a:pt x="87607" y="17353"/>
                </a:lnTo>
                <a:lnTo>
                  <a:pt x="93965" y="14782"/>
                </a:lnTo>
                <a:lnTo>
                  <a:pt x="99473" y="13069"/>
                </a:lnTo>
                <a:lnTo>
                  <a:pt x="104415" y="11926"/>
                </a:lnTo>
                <a:lnTo>
                  <a:pt x="110250" y="9894"/>
                </a:lnTo>
                <a:lnTo>
                  <a:pt x="116680" y="7269"/>
                </a:lnTo>
                <a:lnTo>
                  <a:pt x="123506" y="4250"/>
                </a:lnTo>
                <a:lnTo>
                  <a:pt x="130597" y="2237"/>
                </a:lnTo>
                <a:lnTo>
                  <a:pt x="137865" y="895"/>
                </a:lnTo>
                <a:lnTo>
                  <a:pt x="145250" y="0"/>
                </a:lnTo>
                <a:lnTo>
                  <a:pt x="152713" y="673"/>
                </a:lnTo>
                <a:lnTo>
                  <a:pt x="160229" y="2392"/>
                </a:lnTo>
                <a:lnTo>
                  <a:pt x="167779" y="4809"/>
                </a:lnTo>
                <a:lnTo>
                  <a:pt x="174082" y="6419"/>
                </a:lnTo>
                <a:lnTo>
                  <a:pt x="179555" y="7493"/>
                </a:lnTo>
                <a:lnTo>
                  <a:pt x="184473" y="8209"/>
                </a:lnTo>
                <a:lnTo>
                  <a:pt x="190292" y="11226"/>
                </a:lnTo>
                <a:lnTo>
                  <a:pt x="196711" y="15777"/>
                </a:lnTo>
                <a:lnTo>
                  <a:pt x="203531" y="21352"/>
                </a:lnTo>
                <a:lnTo>
                  <a:pt x="210617" y="26338"/>
                </a:lnTo>
                <a:lnTo>
                  <a:pt x="217881" y="30932"/>
                </a:lnTo>
                <a:lnTo>
                  <a:pt x="225264" y="35265"/>
                </a:lnTo>
                <a:lnTo>
                  <a:pt x="231456" y="39423"/>
                </a:lnTo>
                <a:lnTo>
                  <a:pt x="236854" y="43466"/>
                </a:lnTo>
                <a:lnTo>
                  <a:pt x="241722" y="47431"/>
                </a:lnTo>
                <a:lnTo>
                  <a:pt x="244968" y="51344"/>
                </a:lnTo>
                <a:lnTo>
                  <a:pt x="247132" y="55223"/>
                </a:lnTo>
                <a:lnTo>
                  <a:pt x="248574" y="59079"/>
                </a:lnTo>
                <a:lnTo>
                  <a:pt x="249536" y="65459"/>
                </a:lnTo>
                <a:lnTo>
                  <a:pt x="250177" y="73523"/>
                </a:lnTo>
                <a:lnTo>
                  <a:pt x="250890" y="90103"/>
                </a:lnTo>
                <a:lnTo>
                  <a:pt x="251206" y="101705"/>
                </a:lnTo>
                <a:lnTo>
                  <a:pt x="250021" y="110387"/>
                </a:lnTo>
                <a:lnTo>
                  <a:pt x="247960" y="121255"/>
                </a:lnTo>
                <a:lnTo>
                  <a:pt x="245317" y="133580"/>
                </a:lnTo>
                <a:lnTo>
                  <a:pt x="242284" y="145607"/>
                </a:lnTo>
                <a:lnTo>
                  <a:pt x="238993" y="157435"/>
                </a:lnTo>
                <a:lnTo>
                  <a:pt x="235528" y="169130"/>
                </a:lnTo>
                <a:lnTo>
                  <a:pt x="230679" y="180737"/>
                </a:lnTo>
                <a:lnTo>
                  <a:pt x="224906" y="192284"/>
                </a:lnTo>
                <a:lnTo>
                  <a:pt x="212988" y="214006"/>
                </a:lnTo>
                <a:lnTo>
                  <a:pt x="203458" y="232126"/>
                </a:lnTo>
                <a:lnTo>
                  <a:pt x="188215" y="258806"/>
                </a:lnTo>
                <a:lnTo>
                  <a:pt x="178817" y="274811"/>
                </a:lnTo>
                <a:lnTo>
                  <a:pt x="170011" y="286751"/>
                </a:lnTo>
                <a:lnTo>
                  <a:pt x="161601" y="295980"/>
                </a:lnTo>
                <a:lnTo>
                  <a:pt x="153454" y="303404"/>
                </a:lnTo>
                <a:lnTo>
                  <a:pt x="145482" y="312163"/>
                </a:lnTo>
                <a:lnTo>
                  <a:pt x="137628" y="321812"/>
                </a:lnTo>
                <a:lnTo>
                  <a:pt x="129852" y="332055"/>
                </a:lnTo>
                <a:lnTo>
                  <a:pt x="123398" y="340153"/>
                </a:lnTo>
                <a:lnTo>
                  <a:pt x="117825" y="346822"/>
                </a:lnTo>
                <a:lnTo>
                  <a:pt x="112840" y="352538"/>
                </a:lnTo>
                <a:lnTo>
                  <a:pt x="105707" y="358889"/>
                </a:lnTo>
                <a:lnTo>
                  <a:pt x="97141" y="365663"/>
                </a:lnTo>
                <a:lnTo>
                  <a:pt x="87621" y="372719"/>
                </a:lnTo>
                <a:lnTo>
                  <a:pt x="80003" y="377422"/>
                </a:lnTo>
                <a:lnTo>
                  <a:pt x="73656" y="380559"/>
                </a:lnTo>
                <a:lnTo>
                  <a:pt x="68153" y="382649"/>
                </a:lnTo>
                <a:lnTo>
                  <a:pt x="58654" y="384972"/>
                </a:lnTo>
                <a:lnTo>
                  <a:pt x="48274" y="386463"/>
                </a:lnTo>
                <a:lnTo>
                  <a:pt x="40082" y="383281"/>
                </a:lnTo>
                <a:lnTo>
                  <a:pt x="34341" y="380654"/>
                </a:lnTo>
                <a:lnTo>
                  <a:pt x="24576" y="374349"/>
                </a:lnTo>
                <a:lnTo>
                  <a:pt x="14026" y="366020"/>
                </a:lnTo>
                <a:lnTo>
                  <a:pt x="12584" y="358108"/>
                </a:lnTo>
                <a:lnTo>
                  <a:pt x="12199" y="352443"/>
                </a:lnTo>
                <a:lnTo>
                  <a:pt x="13213" y="347395"/>
                </a:lnTo>
                <a:lnTo>
                  <a:pt x="17725" y="338400"/>
                </a:lnTo>
                <a:lnTo>
                  <a:pt x="27406" y="326196"/>
                </a:lnTo>
                <a:lnTo>
                  <a:pt x="29701" y="322278"/>
                </a:lnTo>
                <a:lnTo>
                  <a:pt x="32250" y="314537"/>
                </a:lnTo>
                <a:lnTo>
                  <a:pt x="35470" y="311965"/>
                </a:lnTo>
                <a:lnTo>
                  <a:pt x="40156" y="310250"/>
                </a:lnTo>
                <a:lnTo>
                  <a:pt x="45821" y="309107"/>
                </a:lnTo>
                <a:lnTo>
                  <a:pt x="52137" y="307075"/>
                </a:lnTo>
                <a:lnTo>
                  <a:pt x="58888" y="304450"/>
                </a:lnTo>
                <a:lnTo>
                  <a:pt x="65929" y="301430"/>
                </a:lnTo>
                <a:lnTo>
                  <a:pt x="71892" y="298147"/>
                </a:lnTo>
                <a:lnTo>
                  <a:pt x="77138" y="294688"/>
                </a:lnTo>
                <a:lnTo>
                  <a:pt x="81905" y="291112"/>
                </a:lnTo>
                <a:lnTo>
                  <a:pt x="87623" y="288728"/>
                </a:lnTo>
                <a:lnTo>
                  <a:pt x="93975" y="287139"/>
                </a:lnTo>
                <a:lnTo>
                  <a:pt x="100750" y="286080"/>
                </a:lnTo>
                <a:lnTo>
                  <a:pt x="106537" y="285373"/>
                </a:lnTo>
                <a:lnTo>
                  <a:pt x="116353" y="284588"/>
                </a:lnTo>
                <a:lnTo>
                  <a:pt x="122018" y="285649"/>
                </a:lnTo>
                <a:lnTo>
                  <a:pt x="128335" y="287626"/>
                </a:lnTo>
                <a:lnTo>
                  <a:pt x="135087" y="290214"/>
                </a:lnTo>
                <a:lnTo>
                  <a:pt x="142128" y="291940"/>
                </a:lnTo>
                <a:lnTo>
                  <a:pt x="149362" y="293090"/>
                </a:lnTo>
                <a:lnTo>
                  <a:pt x="156724" y="293857"/>
                </a:lnTo>
                <a:lnTo>
                  <a:pt x="162903" y="295638"/>
                </a:lnTo>
                <a:lnTo>
                  <a:pt x="168292" y="298095"/>
                </a:lnTo>
                <a:lnTo>
                  <a:pt x="173154" y="301004"/>
                </a:lnTo>
                <a:lnTo>
                  <a:pt x="180206" y="304213"/>
                </a:lnTo>
                <a:lnTo>
                  <a:pt x="188717" y="307622"/>
                </a:lnTo>
                <a:lnTo>
                  <a:pt x="198201" y="311165"/>
                </a:lnTo>
                <a:lnTo>
                  <a:pt x="208334" y="316067"/>
                </a:lnTo>
                <a:lnTo>
                  <a:pt x="218899" y="321875"/>
                </a:lnTo>
                <a:lnTo>
                  <a:pt x="229753" y="328287"/>
                </a:lnTo>
                <a:lnTo>
                  <a:pt x="239528" y="335101"/>
                </a:lnTo>
                <a:lnTo>
                  <a:pt x="248585" y="342184"/>
                </a:lnTo>
                <a:lnTo>
                  <a:pt x="257163" y="349447"/>
                </a:lnTo>
                <a:lnTo>
                  <a:pt x="264152" y="355558"/>
                </a:lnTo>
                <a:lnTo>
                  <a:pt x="275304" y="365735"/>
                </a:lnTo>
                <a:lnTo>
                  <a:pt x="281326" y="370227"/>
                </a:lnTo>
                <a:lnTo>
                  <a:pt x="287880" y="374492"/>
                </a:lnTo>
                <a:lnTo>
                  <a:pt x="294790" y="378604"/>
                </a:lnTo>
                <a:lnTo>
                  <a:pt x="299397" y="382616"/>
                </a:lnTo>
                <a:lnTo>
                  <a:pt x="302468" y="386561"/>
                </a:lnTo>
                <a:lnTo>
                  <a:pt x="304515" y="390461"/>
                </a:lnTo>
                <a:lnTo>
                  <a:pt x="307150" y="393061"/>
                </a:lnTo>
                <a:lnTo>
                  <a:pt x="310176" y="394794"/>
                </a:lnTo>
                <a:lnTo>
                  <a:pt x="320040" y="3982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7"/>
          <p:cNvSpPr/>
          <p:nvPr/>
        </p:nvSpPr>
        <p:spPr>
          <a:xfrm>
            <a:off x="4183379" y="3751280"/>
            <a:ext cx="370737" cy="374789"/>
          </a:xfrm>
          <a:custGeom>
            <a:avLst/>
            <a:gdLst/>
            <a:ahLst/>
            <a:cxnLst/>
            <a:rect l="0" t="0" r="0" b="0"/>
            <a:pathLst>
              <a:path w="370737" h="374789">
                <a:moveTo>
                  <a:pt x="0" y="43479"/>
                </a:moveTo>
                <a:lnTo>
                  <a:pt x="12136" y="37412"/>
                </a:lnTo>
                <a:lnTo>
                  <a:pt x="21481" y="31046"/>
                </a:lnTo>
                <a:lnTo>
                  <a:pt x="25751" y="27571"/>
                </a:lnTo>
                <a:lnTo>
                  <a:pt x="34948" y="23983"/>
                </a:lnTo>
                <a:lnTo>
                  <a:pt x="47428" y="20322"/>
                </a:lnTo>
                <a:lnTo>
                  <a:pt x="107018" y="5321"/>
                </a:lnTo>
                <a:lnTo>
                  <a:pt x="120875" y="2800"/>
                </a:lnTo>
                <a:lnTo>
                  <a:pt x="133924" y="1120"/>
                </a:lnTo>
                <a:lnTo>
                  <a:pt x="146433" y="0"/>
                </a:lnTo>
                <a:lnTo>
                  <a:pt x="158582" y="523"/>
                </a:lnTo>
                <a:lnTo>
                  <a:pt x="170492" y="2142"/>
                </a:lnTo>
                <a:lnTo>
                  <a:pt x="182241" y="4491"/>
                </a:lnTo>
                <a:lnTo>
                  <a:pt x="193884" y="6057"/>
                </a:lnTo>
                <a:lnTo>
                  <a:pt x="205456" y="7101"/>
                </a:lnTo>
                <a:lnTo>
                  <a:pt x="216981" y="7797"/>
                </a:lnTo>
                <a:lnTo>
                  <a:pt x="224665" y="9531"/>
                </a:lnTo>
                <a:lnTo>
                  <a:pt x="229786" y="11957"/>
                </a:lnTo>
                <a:lnTo>
                  <a:pt x="240382" y="21440"/>
                </a:lnTo>
                <a:lnTo>
                  <a:pt x="244075" y="24976"/>
                </a:lnTo>
                <a:lnTo>
                  <a:pt x="246537" y="28604"/>
                </a:lnTo>
                <a:lnTo>
                  <a:pt x="249272" y="36021"/>
                </a:lnTo>
                <a:lnTo>
                  <a:pt x="250488" y="46938"/>
                </a:lnTo>
                <a:lnTo>
                  <a:pt x="250812" y="53405"/>
                </a:lnTo>
                <a:lnTo>
                  <a:pt x="249758" y="58987"/>
                </a:lnTo>
                <a:lnTo>
                  <a:pt x="245201" y="68575"/>
                </a:lnTo>
                <a:lnTo>
                  <a:pt x="238942" y="77070"/>
                </a:lnTo>
                <a:lnTo>
                  <a:pt x="231927" y="85078"/>
                </a:lnTo>
                <a:lnTo>
                  <a:pt x="224575" y="92871"/>
                </a:lnTo>
                <a:lnTo>
                  <a:pt x="213688" y="100568"/>
                </a:lnTo>
                <a:lnTo>
                  <a:pt x="207229" y="104398"/>
                </a:lnTo>
                <a:lnTo>
                  <a:pt x="196666" y="112041"/>
                </a:lnTo>
                <a:lnTo>
                  <a:pt x="187737" y="119671"/>
                </a:lnTo>
                <a:lnTo>
                  <a:pt x="179536" y="127296"/>
                </a:lnTo>
                <a:lnTo>
                  <a:pt x="175571" y="129837"/>
                </a:lnTo>
                <a:lnTo>
                  <a:pt x="167779" y="132660"/>
                </a:lnTo>
                <a:lnTo>
                  <a:pt x="156695" y="137302"/>
                </a:lnTo>
                <a:lnTo>
                  <a:pt x="141019" y="144562"/>
                </a:lnTo>
                <a:lnTo>
                  <a:pt x="141003" y="143888"/>
                </a:lnTo>
                <a:lnTo>
                  <a:pt x="144371" y="139752"/>
                </a:lnTo>
                <a:lnTo>
                  <a:pt x="148318" y="138141"/>
                </a:lnTo>
                <a:lnTo>
                  <a:pt x="159476" y="136352"/>
                </a:lnTo>
                <a:lnTo>
                  <a:pt x="166008" y="135874"/>
                </a:lnTo>
                <a:lnTo>
                  <a:pt x="172902" y="135556"/>
                </a:lnTo>
                <a:lnTo>
                  <a:pt x="180038" y="135344"/>
                </a:lnTo>
                <a:lnTo>
                  <a:pt x="269594" y="134930"/>
                </a:lnTo>
                <a:lnTo>
                  <a:pt x="277520" y="136197"/>
                </a:lnTo>
                <a:lnTo>
                  <a:pt x="285343" y="138311"/>
                </a:lnTo>
                <a:lnTo>
                  <a:pt x="293099" y="140990"/>
                </a:lnTo>
                <a:lnTo>
                  <a:pt x="299540" y="142777"/>
                </a:lnTo>
                <a:lnTo>
                  <a:pt x="310082" y="144762"/>
                </a:lnTo>
                <a:lnTo>
                  <a:pt x="315942" y="146561"/>
                </a:lnTo>
                <a:lnTo>
                  <a:pt x="322388" y="149030"/>
                </a:lnTo>
                <a:lnTo>
                  <a:pt x="329226" y="151947"/>
                </a:lnTo>
                <a:lnTo>
                  <a:pt x="340210" y="158574"/>
                </a:lnTo>
                <a:lnTo>
                  <a:pt x="344917" y="162119"/>
                </a:lnTo>
                <a:lnTo>
                  <a:pt x="353533" y="172832"/>
                </a:lnTo>
                <a:lnTo>
                  <a:pt x="357609" y="179244"/>
                </a:lnTo>
                <a:lnTo>
                  <a:pt x="361596" y="186059"/>
                </a:lnTo>
                <a:lnTo>
                  <a:pt x="365524" y="193143"/>
                </a:lnTo>
                <a:lnTo>
                  <a:pt x="369413" y="200405"/>
                </a:lnTo>
                <a:lnTo>
                  <a:pt x="370736" y="209056"/>
                </a:lnTo>
                <a:lnTo>
                  <a:pt x="370347" y="218634"/>
                </a:lnTo>
                <a:lnTo>
                  <a:pt x="368818" y="228829"/>
                </a:lnTo>
                <a:lnTo>
                  <a:pt x="366529" y="239436"/>
                </a:lnTo>
                <a:lnTo>
                  <a:pt x="363733" y="250317"/>
                </a:lnTo>
                <a:lnTo>
                  <a:pt x="360599" y="261381"/>
                </a:lnTo>
                <a:lnTo>
                  <a:pt x="357239" y="270027"/>
                </a:lnTo>
                <a:lnTo>
                  <a:pt x="353730" y="277061"/>
                </a:lnTo>
                <a:lnTo>
                  <a:pt x="346444" y="288264"/>
                </a:lnTo>
                <a:lnTo>
                  <a:pt x="338972" y="297475"/>
                </a:lnTo>
                <a:lnTo>
                  <a:pt x="333932" y="302980"/>
                </a:lnTo>
                <a:lnTo>
                  <a:pt x="321558" y="315870"/>
                </a:lnTo>
                <a:lnTo>
                  <a:pt x="313432" y="322863"/>
                </a:lnTo>
                <a:lnTo>
                  <a:pt x="304205" y="330065"/>
                </a:lnTo>
                <a:lnTo>
                  <a:pt x="294243" y="337407"/>
                </a:lnTo>
                <a:lnTo>
                  <a:pt x="285062" y="343571"/>
                </a:lnTo>
                <a:lnTo>
                  <a:pt x="276402" y="348950"/>
                </a:lnTo>
                <a:lnTo>
                  <a:pt x="268088" y="353807"/>
                </a:lnTo>
                <a:lnTo>
                  <a:pt x="260005" y="357044"/>
                </a:lnTo>
                <a:lnTo>
                  <a:pt x="252077" y="359203"/>
                </a:lnTo>
                <a:lnTo>
                  <a:pt x="244251" y="360642"/>
                </a:lnTo>
                <a:lnTo>
                  <a:pt x="235224" y="362871"/>
                </a:lnTo>
                <a:lnTo>
                  <a:pt x="225397" y="365627"/>
                </a:lnTo>
                <a:lnTo>
                  <a:pt x="215035" y="368735"/>
                </a:lnTo>
                <a:lnTo>
                  <a:pt x="205587" y="370806"/>
                </a:lnTo>
                <a:lnTo>
                  <a:pt x="196748" y="372188"/>
                </a:lnTo>
                <a:lnTo>
                  <a:pt x="188315" y="373108"/>
                </a:lnTo>
                <a:lnTo>
                  <a:pt x="178884" y="373722"/>
                </a:lnTo>
                <a:lnTo>
                  <a:pt x="168786" y="374131"/>
                </a:lnTo>
                <a:lnTo>
                  <a:pt x="147406" y="374586"/>
                </a:lnTo>
                <a:lnTo>
                  <a:pt x="125204" y="374788"/>
                </a:lnTo>
                <a:lnTo>
                  <a:pt x="116490" y="373572"/>
                </a:lnTo>
                <a:lnTo>
                  <a:pt x="109410" y="371491"/>
                </a:lnTo>
                <a:lnTo>
                  <a:pt x="103420" y="368834"/>
                </a:lnTo>
                <a:lnTo>
                  <a:pt x="95617" y="365792"/>
                </a:lnTo>
                <a:lnTo>
                  <a:pt x="76787" y="359026"/>
                </a:lnTo>
                <a:lnTo>
                  <a:pt x="68971" y="356714"/>
                </a:lnTo>
                <a:lnTo>
                  <a:pt x="62491" y="355173"/>
                </a:lnTo>
                <a:lnTo>
                  <a:pt x="45721" y="3520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Postulate 3 Protractor Postulate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1"/>
            <a:ext cx="8229600" cy="2895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On  line AB in a given plane , choose any point O between A and B. Consider OA and OB and all the rays that can be drawn from O on one side of AB. These rays can be paired with the real numbers from zero to 180 in such a way that:</a:t>
            </a:r>
          </a:p>
          <a:p>
            <a:pPr>
              <a:buNone/>
            </a:pPr>
            <a:r>
              <a:rPr lang="en-US" dirty="0" smtClean="0"/>
              <a:t>		a. OA is paired with 0, and OB with 180.</a:t>
            </a:r>
          </a:p>
          <a:p>
            <a:pPr>
              <a:buNone/>
            </a:pPr>
            <a:r>
              <a:rPr lang="en-US" dirty="0" smtClean="0"/>
              <a:t>		b. If OP is paired with x, and OQ with y, 	then the 	measure of POQ = | x - y |.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648200"/>
            <a:ext cx="3810000" cy="177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MARTPenAnnotation78"/>
          <p:cNvSpPr/>
          <p:nvPr/>
        </p:nvSpPr>
        <p:spPr>
          <a:xfrm>
            <a:off x="4400550" y="580643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4"/>
          <p:cNvSpPr/>
          <p:nvPr/>
        </p:nvSpPr>
        <p:spPr>
          <a:xfrm>
            <a:off x="5497829" y="566927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5"/>
          <p:cNvSpPr/>
          <p:nvPr/>
        </p:nvSpPr>
        <p:spPr>
          <a:xfrm>
            <a:off x="3714750" y="5589269"/>
            <a:ext cx="68580" cy="354332"/>
          </a:xfrm>
          <a:custGeom>
            <a:avLst/>
            <a:gdLst/>
            <a:ahLst/>
            <a:cxnLst/>
            <a:rect l="0" t="0" r="0" b="0"/>
            <a:pathLst>
              <a:path w="68580" h="354332">
                <a:moveTo>
                  <a:pt x="0" y="0"/>
                </a:moveTo>
                <a:lnTo>
                  <a:pt x="15909" y="15909"/>
                </a:lnTo>
                <a:lnTo>
                  <a:pt x="18226" y="20766"/>
                </a:lnTo>
                <a:lnTo>
                  <a:pt x="19770" y="26545"/>
                </a:lnTo>
                <a:lnTo>
                  <a:pt x="20800" y="32937"/>
                </a:lnTo>
                <a:lnTo>
                  <a:pt x="22757" y="39738"/>
                </a:lnTo>
                <a:lnTo>
                  <a:pt x="25331" y="46812"/>
                </a:lnTo>
                <a:lnTo>
                  <a:pt x="28317" y="54068"/>
                </a:lnTo>
                <a:lnTo>
                  <a:pt x="30308" y="60176"/>
                </a:lnTo>
                <a:lnTo>
                  <a:pt x="31635" y="65517"/>
                </a:lnTo>
                <a:lnTo>
                  <a:pt x="33110" y="74839"/>
                </a:lnTo>
                <a:lnTo>
                  <a:pt x="33765" y="83215"/>
                </a:lnTo>
                <a:lnTo>
                  <a:pt x="34056" y="94558"/>
                </a:lnTo>
                <a:lnTo>
                  <a:pt x="34244" y="116469"/>
                </a:lnTo>
                <a:lnTo>
                  <a:pt x="35529" y="124636"/>
                </a:lnTo>
                <a:lnTo>
                  <a:pt x="37656" y="135161"/>
                </a:lnTo>
                <a:lnTo>
                  <a:pt x="40344" y="147257"/>
                </a:lnTo>
                <a:lnTo>
                  <a:pt x="42136" y="157861"/>
                </a:lnTo>
                <a:lnTo>
                  <a:pt x="43331" y="167471"/>
                </a:lnTo>
                <a:lnTo>
                  <a:pt x="44127" y="176417"/>
                </a:lnTo>
                <a:lnTo>
                  <a:pt x="44658" y="183652"/>
                </a:lnTo>
                <a:lnTo>
                  <a:pt x="45248" y="195076"/>
                </a:lnTo>
                <a:lnTo>
                  <a:pt x="46675" y="199901"/>
                </a:lnTo>
                <a:lnTo>
                  <a:pt x="48897" y="204388"/>
                </a:lnTo>
                <a:lnTo>
                  <a:pt x="51647" y="208648"/>
                </a:lnTo>
                <a:lnTo>
                  <a:pt x="53482" y="212759"/>
                </a:lnTo>
                <a:lnTo>
                  <a:pt x="55519" y="220713"/>
                </a:lnTo>
                <a:lnTo>
                  <a:pt x="56425" y="228482"/>
                </a:lnTo>
                <a:lnTo>
                  <a:pt x="56827" y="236168"/>
                </a:lnTo>
                <a:lnTo>
                  <a:pt x="57006" y="243817"/>
                </a:lnTo>
                <a:lnTo>
                  <a:pt x="57149" y="300990"/>
                </a:lnTo>
                <a:lnTo>
                  <a:pt x="58420" y="306070"/>
                </a:lnTo>
                <a:lnTo>
                  <a:pt x="60536" y="311997"/>
                </a:lnTo>
                <a:lnTo>
                  <a:pt x="63217" y="318488"/>
                </a:lnTo>
                <a:lnTo>
                  <a:pt x="65004" y="325356"/>
                </a:lnTo>
                <a:lnTo>
                  <a:pt x="66196" y="332474"/>
                </a:lnTo>
                <a:lnTo>
                  <a:pt x="68579" y="3543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6"/>
          <p:cNvSpPr/>
          <p:nvPr/>
        </p:nvSpPr>
        <p:spPr>
          <a:xfrm>
            <a:off x="4389120" y="5212761"/>
            <a:ext cx="342901" cy="342219"/>
          </a:xfrm>
          <a:custGeom>
            <a:avLst/>
            <a:gdLst/>
            <a:ahLst/>
            <a:cxnLst/>
            <a:rect l="0" t="0" r="0" b="0"/>
            <a:pathLst>
              <a:path w="342901" h="342219">
                <a:moveTo>
                  <a:pt x="0" y="136478"/>
                </a:moveTo>
                <a:lnTo>
                  <a:pt x="0" y="130411"/>
                </a:lnTo>
                <a:lnTo>
                  <a:pt x="1270" y="127353"/>
                </a:lnTo>
                <a:lnTo>
                  <a:pt x="9046" y="116708"/>
                </a:lnTo>
                <a:lnTo>
                  <a:pt x="12910" y="111181"/>
                </a:lnTo>
                <a:lnTo>
                  <a:pt x="23094" y="96025"/>
                </a:lnTo>
                <a:lnTo>
                  <a:pt x="29366" y="89190"/>
                </a:lnTo>
                <a:lnTo>
                  <a:pt x="36087" y="83363"/>
                </a:lnTo>
                <a:lnTo>
                  <a:pt x="43108" y="78208"/>
                </a:lnTo>
                <a:lnTo>
                  <a:pt x="49058" y="73501"/>
                </a:lnTo>
                <a:lnTo>
                  <a:pt x="59057" y="64885"/>
                </a:lnTo>
                <a:lnTo>
                  <a:pt x="71121" y="53436"/>
                </a:lnTo>
                <a:lnTo>
                  <a:pt x="77894" y="46827"/>
                </a:lnTo>
                <a:lnTo>
                  <a:pt x="84949" y="41151"/>
                </a:lnTo>
                <a:lnTo>
                  <a:pt x="92193" y="36096"/>
                </a:lnTo>
                <a:lnTo>
                  <a:pt x="99561" y="31458"/>
                </a:lnTo>
                <a:lnTo>
                  <a:pt x="105744" y="27095"/>
                </a:lnTo>
                <a:lnTo>
                  <a:pt x="116001" y="18860"/>
                </a:lnTo>
                <a:lnTo>
                  <a:pt x="124323" y="14886"/>
                </a:lnTo>
                <a:lnTo>
                  <a:pt x="134952" y="10967"/>
                </a:lnTo>
                <a:lnTo>
                  <a:pt x="147118" y="7084"/>
                </a:lnTo>
                <a:lnTo>
                  <a:pt x="157769" y="4496"/>
                </a:lnTo>
                <a:lnTo>
                  <a:pt x="167409" y="2770"/>
                </a:lnTo>
                <a:lnTo>
                  <a:pt x="176376" y="1619"/>
                </a:lnTo>
                <a:lnTo>
                  <a:pt x="183624" y="852"/>
                </a:lnTo>
                <a:lnTo>
                  <a:pt x="189726" y="341"/>
                </a:lnTo>
                <a:lnTo>
                  <a:pt x="195064" y="0"/>
                </a:lnTo>
                <a:lnTo>
                  <a:pt x="199892" y="1043"/>
                </a:lnTo>
                <a:lnTo>
                  <a:pt x="208644" y="5588"/>
                </a:lnTo>
                <a:lnTo>
                  <a:pt x="216767" y="11842"/>
                </a:lnTo>
                <a:lnTo>
                  <a:pt x="224611" y="18854"/>
                </a:lnTo>
                <a:lnTo>
                  <a:pt x="232330" y="26204"/>
                </a:lnTo>
                <a:lnTo>
                  <a:pt x="243816" y="37482"/>
                </a:lnTo>
                <a:lnTo>
                  <a:pt x="247634" y="43811"/>
                </a:lnTo>
                <a:lnTo>
                  <a:pt x="251449" y="51840"/>
                </a:lnTo>
                <a:lnTo>
                  <a:pt x="255263" y="61003"/>
                </a:lnTo>
                <a:lnTo>
                  <a:pt x="257805" y="68382"/>
                </a:lnTo>
                <a:lnTo>
                  <a:pt x="259500" y="74570"/>
                </a:lnTo>
                <a:lnTo>
                  <a:pt x="260629" y="79966"/>
                </a:lnTo>
                <a:lnTo>
                  <a:pt x="260113" y="87374"/>
                </a:lnTo>
                <a:lnTo>
                  <a:pt x="258499" y="96122"/>
                </a:lnTo>
                <a:lnTo>
                  <a:pt x="256152" y="105764"/>
                </a:lnTo>
                <a:lnTo>
                  <a:pt x="253318" y="116002"/>
                </a:lnTo>
                <a:lnTo>
                  <a:pt x="246782" y="137538"/>
                </a:lnTo>
                <a:lnTo>
                  <a:pt x="243261" y="147345"/>
                </a:lnTo>
                <a:lnTo>
                  <a:pt x="239644" y="156423"/>
                </a:lnTo>
                <a:lnTo>
                  <a:pt x="235963" y="165015"/>
                </a:lnTo>
                <a:lnTo>
                  <a:pt x="228485" y="181334"/>
                </a:lnTo>
                <a:lnTo>
                  <a:pt x="224713" y="189242"/>
                </a:lnTo>
                <a:lnTo>
                  <a:pt x="220929" y="195784"/>
                </a:lnTo>
                <a:lnTo>
                  <a:pt x="213337" y="206440"/>
                </a:lnTo>
                <a:lnTo>
                  <a:pt x="205729" y="215409"/>
                </a:lnTo>
                <a:lnTo>
                  <a:pt x="198115" y="224899"/>
                </a:lnTo>
                <a:lnTo>
                  <a:pt x="194307" y="230986"/>
                </a:lnTo>
                <a:lnTo>
                  <a:pt x="190498" y="237583"/>
                </a:lnTo>
                <a:lnTo>
                  <a:pt x="186688" y="243252"/>
                </a:lnTo>
                <a:lnTo>
                  <a:pt x="179069" y="252937"/>
                </a:lnTo>
                <a:lnTo>
                  <a:pt x="173989" y="257297"/>
                </a:lnTo>
                <a:lnTo>
                  <a:pt x="168063" y="261474"/>
                </a:lnTo>
                <a:lnTo>
                  <a:pt x="161572" y="265529"/>
                </a:lnTo>
                <a:lnTo>
                  <a:pt x="150973" y="273421"/>
                </a:lnTo>
                <a:lnTo>
                  <a:pt x="142029" y="281162"/>
                </a:lnTo>
                <a:lnTo>
                  <a:pt x="133820" y="288836"/>
                </a:lnTo>
                <a:lnTo>
                  <a:pt x="127314" y="292660"/>
                </a:lnTo>
                <a:lnTo>
                  <a:pt x="119166" y="296479"/>
                </a:lnTo>
                <a:lnTo>
                  <a:pt x="109923" y="300295"/>
                </a:lnTo>
                <a:lnTo>
                  <a:pt x="99952" y="304110"/>
                </a:lnTo>
                <a:lnTo>
                  <a:pt x="78713" y="311735"/>
                </a:lnTo>
                <a:lnTo>
                  <a:pt x="70255" y="314276"/>
                </a:lnTo>
                <a:lnTo>
                  <a:pt x="63346" y="315970"/>
                </a:lnTo>
                <a:lnTo>
                  <a:pt x="57471" y="317099"/>
                </a:lnTo>
                <a:lnTo>
                  <a:pt x="53554" y="316582"/>
                </a:lnTo>
                <a:lnTo>
                  <a:pt x="50942" y="314968"/>
                </a:lnTo>
                <a:lnTo>
                  <a:pt x="49201" y="312621"/>
                </a:lnTo>
                <a:lnTo>
                  <a:pt x="48041" y="312327"/>
                </a:lnTo>
                <a:lnTo>
                  <a:pt x="47267" y="313401"/>
                </a:lnTo>
                <a:lnTo>
                  <a:pt x="46751" y="315387"/>
                </a:lnTo>
                <a:lnTo>
                  <a:pt x="47677" y="316711"/>
                </a:lnTo>
                <a:lnTo>
                  <a:pt x="49565" y="317593"/>
                </a:lnTo>
                <a:lnTo>
                  <a:pt x="55049" y="318574"/>
                </a:lnTo>
                <a:lnTo>
                  <a:pt x="65276" y="319126"/>
                </a:lnTo>
                <a:lnTo>
                  <a:pt x="77818" y="319328"/>
                </a:lnTo>
                <a:lnTo>
                  <a:pt x="184297" y="319356"/>
                </a:lnTo>
                <a:lnTo>
                  <a:pt x="195254" y="320627"/>
                </a:lnTo>
                <a:lnTo>
                  <a:pt x="206370" y="322744"/>
                </a:lnTo>
                <a:lnTo>
                  <a:pt x="217589" y="325426"/>
                </a:lnTo>
                <a:lnTo>
                  <a:pt x="226340" y="327214"/>
                </a:lnTo>
                <a:lnTo>
                  <a:pt x="233443" y="328405"/>
                </a:lnTo>
                <a:lnTo>
                  <a:pt x="239449" y="329199"/>
                </a:lnTo>
                <a:lnTo>
                  <a:pt x="247262" y="329729"/>
                </a:lnTo>
                <a:lnTo>
                  <a:pt x="256281" y="330082"/>
                </a:lnTo>
                <a:lnTo>
                  <a:pt x="266104" y="330318"/>
                </a:lnTo>
                <a:lnTo>
                  <a:pt x="273922" y="331745"/>
                </a:lnTo>
                <a:lnTo>
                  <a:pt x="280405" y="333966"/>
                </a:lnTo>
                <a:lnTo>
                  <a:pt x="285996" y="336717"/>
                </a:lnTo>
                <a:lnTo>
                  <a:pt x="294804" y="338550"/>
                </a:lnTo>
                <a:lnTo>
                  <a:pt x="305756" y="339773"/>
                </a:lnTo>
                <a:lnTo>
                  <a:pt x="342900" y="3422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7"/>
          <p:cNvSpPr/>
          <p:nvPr/>
        </p:nvSpPr>
        <p:spPr>
          <a:xfrm>
            <a:off x="5097779" y="5589315"/>
            <a:ext cx="274165" cy="365030"/>
          </a:xfrm>
          <a:custGeom>
            <a:avLst/>
            <a:gdLst/>
            <a:ahLst/>
            <a:cxnLst/>
            <a:rect l="0" t="0" r="0" b="0"/>
            <a:pathLst>
              <a:path w="274165" h="365030">
                <a:moveTo>
                  <a:pt x="80011" y="22814"/>
                </a:moveTo>
                <a:lnTo>
                  <a:pt x="73425" y="22814"/>
                </a:lnTo>
                <a:lnTo>
                  <a:pt x="76237" y="22814"/>
                </a:lnTo>
                <a:lnTo>
                  <a:pt x="78765" y="21544"/>
                </a:lnTo>
                <a:lnTo>
                  <a:pt x="84960" y="16747"/>
                </a:lnTo>
                <a:lnTo>
                  <a:pt x="88390" y="14959"/>
                </a:lnTo>
                <a:lnTo>
                  <a:pt x="95588" y="12973"/>
                </a:lnTo>
                <a:lnTo>
                  <a:pt x="101826" y="11174"/>
                </a:lnTo>
                <a:lnTo>
                  <a:pt x="118916" y="5787"/>
                </a:lnTo>
                <a:lnTo>
                  <a:pt x="126268" y="3843"/>
                </a:lnTo>
                <a:lnTo>
                  <a:pt x="132438" y="2547"/>
                </a:lnTo>
                <a:lnTo>
                  <a:pt x="137823" y="1683"/>
                </a:lnTo>
                <a:lnTo>
                  <a:pt x="145222" y="1107"/>
                </a:lnTo>
                <a:lnTo>
                  <a:pt x="153965" y="723"/>
                </a:lnTo>
                <a:lnTo>
                  <a:pt x="183237" y="106"/>
                </a:lnTo>
                <a:lnTo>
                  <a:pt x="203165" y="0"/>
                </a:lnTo>
                <a:lnTo>
                  <a:pt x="209104" y="1254"/>
                </a:lnTo>
                <a:lnTo>
                  <a:pt x="214333" y="3361"/>
                </a:lnTo>
                <a:lnTo>
                  <a:pt x="219088" y="6036"/>
                </a:lnTo>
                <a:lnTo>
                  <a:pt x="222259" y="9089"/>
                </a:lnTo>
                <a:lnTo>
                  <a:pt x="224373" y="12394"/>
                </a:lnTo>
                <a:lnTo>
                  <a:pt x="225782" y="15867"/>
                </a:lnTo>
                <a:lnTo>
                  <a:pt x="226722" y="23263"/>
                </a:lnTo>
                <a:lnTo>
                  <a:pt x="227348" y="33273"/>
                </a:lnTo>
                <a:lnTo>
                  <a:pt x="227766" y="45027"/>
                </a:lnTo>
                <a:lnTo>
                  <a:pt x="225504" y="56673"/>
                </a:lnTo>
                <a:lnTo>
                  <a:pt x="221456" y="68247"/>
                </a:lnTo>
                <a:lnTo>
                  <a:pt x="211455" y="89997"/>
                </a:lnTo>
                <a:lnTo>
                  <a:pt x="202777" y="108130"/>
                </a:lnTo>
                <a:lnTo>
                  <a:pt x="197415" y="116521"/>
                </a:lnTo>
                <a:lnTo>
                  <a:pt x="191300" y="124656"/>
                </a:lnTo>
                <a:lnTo>
                  <a:pt x="184684" y="132619"/>
                </a:lnTo>
                <a:lnTo>
                  <a:pt x="177733" y="140467"/>
                </a:lnTo>
                <a:lnTo>
                  <a:pt x="152930" y="166829"/>
                </a:lnTo>
                <a:lnTo>
                  <a:pt x="152754" y="168354"/>
                </a:lnTo>
                <a:lnTo>
                  <a:pt x="153906" y="169371"/>
                </a:lnTo>
                <a:lnTo>
                  <a:pt x="155944" y="170049"/>
                </a:lnTo>
                <a:lnTo>
                  <a:pt x="161596" y="170802"/>
                </a:lnTo>
                <a:lnTo>
                  <a:pt x="164881" y="171003"/>
                </a:lnTo>
                <a:lnTo>
                  <a:pt x="169611" y="169867"/>
                </a:lnTo>
                <a:lnTo>
                  <a:pt x="175304" y="167839"/>
                </a:lnTo>
                <a:lnTo>
                  <a:pt x="181639" y="165218"/>
                </a:lnTo>
                <a:lnTo>
                  <a:pt x="188403" y="164740"/>
                </a:lnTo>
                <a:lnTo>
                  <a:pt x="195452" y="165691"/>
                </a:lnTo>
                <a:lnTo>
                  <a:pt x="202692" y="167596"/>
                </a:lnTo>
                <a:lnTo>
                  <a:pt x="208788" y="168865"/>
                </a:lnTo>
                <a:lnTo>
                  <a:pt x="214122" y="169712"/>
                </a:lnTo>
                <a:lnTo>
                  <a:pt x="218948" y="170276"/>
                </a:lnTo>
                <a:lnTo>
                  <a:pt x="223436" y="170652"/>
                </a:lnTo>
                <a:lnTo>
                  <a:pt x="231808" y="171070"/>
                </a:lnTo>
                <a:lnTo>
                  <a:pt x="235819" y="172451"/>
                </a:lnTo>
                <a:lnTo>
                  <a:pt x="243662" y="177373"/>
                </a:lnTo>
                <a:lnTo>
                  <a:pt x="251381" y="183794"/>
                </a:lnTo>
                <a:lnTo>
                  <a:pt x="260617" y="192196"/>
                </a:lnTo>
                <a:lnTo>
                  <a:pt x="268284" y="199720"/>
                </a:lnTo>
                <a:lnTo>
                  <a:pt x="270297" y="202981"/>
                </a:lnTo>
                <a:lnTo>
                  <a:pt x="272532" y="209992"/>
                </a:lnTo>
                <a:lnTo>
                  <a:pt x="273791" y="221079"/>
                </a:lnTo>
                <a:lnTo>
                  <a:pt x="274085" y="232005"/>
                </a:lnTo>
                <a:lnTo>
                  <a:pt x="274164" y="238475"/>
                </a:lnTo>
                <a:lnTo>
                  <a:pt x="272946" y="245328"/>
                </a:lnTo>
                <a:lnTo>
                  <a:pt x="270864" y="252437"/>
                </a:lnTo>
                <a:lnTo>
                  <a:pt x="268206" y="259716"/>
                </a:lnTo>
                <a:lnTo>
                  <a:pt x="265164" y="265839"/>
                </a:lnTo>
                <a:lnTo>
                  <a:pt x="258398" y="276028"/>
                </a:lnTo>
                <a:lnTo>
                  <a:pt x="253545" y="281794"/>
                </a:lnTo>
                <a:lnTo>
                  <a:pt x="247771" y="288177"/>
                </a:lnTo>
                <a:lnTo>
                  <a:pt x="234581" y="302044"/>
                </a:lnTo>
                <a:lnTo>
                  <a:pt x="220252" y="316673"/>
                </a:lnTo>
                <a:lnTo>
                  <a:pt x="211605" y="322860"/>
                </a:lnTo>
                <a:lnTo>
                  <a:pt x="202030" y="328255"/>
                </a:lnTo>
                <a:lnTo>
                  <a:pt x="191837" y="333122"/>
                </a:lnTo>
                <a:lnTo>
                  <a:pt x="181231" y="337636"/>
                </a:lnTo>
                <a:lnTo>
                  <a:pt x="170351" y="341915"/>
                </a:lnTo>
                <a:lnTo>
                  <a:pt x="159288" y="346038"/>
                </a:lnTo>
                <a:lnTo>
                  <a:pt x="149372" y="350057"/>
                </a:lnTo>
                <a:lnTo>
                  <a:pt x="140221" y="354006"/>
                </a:lnTo>
                <a:lnTo>
                  <a:pt x="131581" y="357909"/>
                </a:lnTo>
                <a:lnTo>
                  <a:pt x="123281" y="360511"/>
                </a:lnTo>
                <a:lnTo>
                  <a:pt x="115207" y="362245"/>
                </a:lnTo>
                <a:lnTo>
                  <a:pt x="107285" y="363402"/>
                </a:lnTo>
                <a:lnTo>
                  <a:pt x="99464" y="364173"/>
                </a:lnTo>
                <a:lnTo>
                  <a:pt x="91710" y="364687"/>
                </a:lnTo>
                <a:lnTo>
                  <a:pt x="84000" y="365029"/>
                </a:lnTo>
                <a:lnTo>
                  <a:pt x="73780" y="363988"/>
                </a:lnTo>
                <a:lnTo>
                  <a:pt x="61887" y="362023"/>
                </a:lnTo>
                <a:lnTo>
                  <a:pt x="48878" y="359444"/>
                </a:lnTo>
                <a:lnTo>
                  <a:pt x="38936" y="357724"/>
                </a:lnTo>
                <a:lnTo>
                  <a:pt x="31037" y="356577"/>
                </a:lnTo>
                <a:lnTo>
                  <a:pt x="0" y="3542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8"/>
          <p:cNvSpPr/>
          <p:nvPr/>
        </p:nvSpPr>
        <p:spPr>
          <a:xfrm>
            <a:off x="5852159" y="4400613"/>
            <a:ext cx="308413" cy="308547"/>
          </a:xfrm>
          <a:custGeom>
            <a:avLst/>
            <a:gdLst/>
            <a:ahLst/>
            <a:cxnLst/>
            <a:rect l="0" t="0" r="0" b="0"/>
            <a:pathLst>
              <a:path w="308413" h="308547">
                <a:moveTo>
                  <a:pt x="0" y="11366"/>
                </a:moveTo>
                <a:lnTo>
                  <a:pt x="0" y="17434"/>
                </a:lnTo>
                <a:lnTo>
                  <a:pt x="1271" y="20492"/>
                </a:lnTo>
                <a:lnTo>
                  <a:pt x="6069" y="27276"/>
                </a:lnTo>
                <a:lnTo>
                  <a:pt x="7856" y="32133"/>
                </a:lnTo>
                <a:lnTo>
                  <a:pt x="9047" y="37911"/>
                </a:lnTo>
                <a:lnTo>
                  <a:pt x="9842" y="44303"/>
                </a:lnTo>
                <a:lnTo>
                  <a:pt x="11641" y="51104"/>
                </a:lnTo>
                <a:lnTo>
                  <a:pt x="14111" y="58178"/>
                </a:lnTo>
                <a:lnTo>
                  <a:pt x="17028" y="65434"/>
                </a:lnTo>
                <a:lnTo>
                  <a:pt x="18972" y="72812"/>
                </a:lnTo>
                <a:lnTo>
                  <a:pt x="20268" y="80270"/>
                </a:lnTo>
                <a:lnTo>
                  <a:pt x="21132" y="87782"/>
                </a:lnTo>
                <a:lnTo>
                  <a:pt x="30375" y="149510"/>
                </a:lnTo>
                <a:lnTo>
                  <a:pt x="31680" y="161882"/>
                </a:lnTo>
                <a:lnTo>
                  <a:pt x="32550" y="172670"/>
                </a:lnTo>
                <a:lnTo>
                  <a:pt x="33130" y="187482"/>
                </a:lnTo>
                <a:lnTo>
                  <a:pt x="33775" y="224260"/>
                </a:lnTo>
                <a:lnTo>
                  <a:pt x="35217" y="238386"/>
                </a:lnTo>
                <a:lnTo>
                  <a:pt x="37448" y="249072"/>
                </a:lnTo>
                <a:lnTo>
                  <a:pt x="40206" y="257467"/>
                </a:lnTo>
                <a:lnTo>
                  <a:pt x="42044" y="264334"/>
                </a:lnTo>
                <a:lnTo>
                  <a:pt x="43270" y="270181"/>
                </a:lnTo>
                <a:lnTo>
                  <a:pt x="44087" y="275350"/>
                </a:lnTo>
                <a:lnTo>
                  <a:pt x="43361" y="282605"/>
                </a:lnTo>
                <a:lnTo>
                  <a:pt x="41607" y="291252"/>
                </a:lnTo>
                <a:lnTo>
                  <a:pt x="39168" y="300827"/>
                </a:lnTo>
                <a:lnTo>
                  <a:pt x="37542" y="305940"/>
                </a:lnTo>
                <a:lnTo>
                  <a:pt x="36459" y="308079"/>
                </a:lnTo>
                <a:lnTo>
                  <a:pt x="34418" y="308519"/>
                </a:lnTo>
                <a:lnTo>
                  <a:pt x="28261" y="302470"/>
                </a:lnTo>
                <a:lnTo>
                  <a:pt x="26460" y="299416"/>
                </a:lnTo>
                <a:lnTo>
                  <a:pt x="24460" y="292635"/>
                </a:lnTo>
                <a:lnTo>
                  <a:pt x="23927" y="286509"/>
                </a:lnTo>
                <a:lnTo>
                  <a:pt x="23571" y="278615"/>
                </a:lnTo>
                <a:lnTo>
                  <a:pt x="23176" y="258413"/>
                </a:lnTo>
                <a:lnTo>
                  <a:pt x="22902" y="201489"/>
                </a:lnTo>
                <a:lnTo>
                  <a:pt x="25429" y="188915"/>
                </a:lnTo>
                <a:lnTo>
                  <a:pt x="29653" y="174182"/>
                </a:lnTo>
                <a:lnTo>
                  <a:pt x="35008" y="158010"/>
                </a:lnTo>
                <a:lnTo>
                  <a:pt x="38579" y="144689"/>
                </a:lnTo>
                <a:lnTo>
                  <a:pt x="40960" y="133268"/>
                </a:lnTo>
                <a:lnTo>
                  <a:pt x="42547" y="123114"/>
                </a:lnTo>
                <a:lnTo>
                  <a:pt x="46145" y="112535"/>
                </a:lnTo>
                <a:lnTo>
                  <a:pt x="51083" y="101672"/>
                </a:lnTo>
                <a:lnTo>
                  <a:pt x="56915" y="90620"/>
                </a:lnTo>
                <a:lnTo>
                  <a:pt x="63344" y="80712"/>
                </a:lnTo>
                <a:lnTo>
                  <a:pt x="70170" y="71567"/>
                </a:lnTo>
                <a:lnTo>
                  <a:pt x="77260" y="62930"/>
                </a:lnTo>
                <a:lnTo>
                  <a:pt x="83257" y="57172"/>
                </a:lnTo>
                <a:lnTo>
                  <a:pt x="88524" y="53334"/>
                </a:lnTo>
                <a:lnTo>
                  <a:pt x="100037" y="47173"/>
                </a:lnTo>
                <a:lnTo>
                  <a:pt x="104997" y="46331"/>
                </a:lnTo>
                <a:lnTo>
                  <a:pt x="108099" y="46106"/>
                </a:lnTo>
                <a:lnTo>
                  <a:pt x="111436" y="47226"/>
                </a:lnTo>
                <a:lnTo>
                  <a:pt x="120931" y="53600"/>
                </a:lnTo>
                <a:lnTo>
                  <a:pt x="128169" y="59784"/>
                </a:lnTo>
                <a:lnTo>
                  <a:pt x="131166" y="62695"/>
                </a:lnTo>
                <a:lnTo>
                  <a:pt x="133164" y="65905"/>
                </a:lnTo>
                <a:lnTo>
                  <a:pt x="137246" y="77762"/>
                </a:lnTo>
                <a:lnTo>
                  <a:pt x="139758" y="83570"/>
                </a:lnTo>
                <a:lnTo>
                  <a:pt x="142702" y="89982"/>
                </a:lnTo>
                <a:lnTo>
                  <a:pt x="144665" y="98067"/>
                </a:lnTo>
                <a:lnTo>
                  <a:pt x="145974" y="107267"/>
                </a:lnTo>
                <a:lnTo>
                  <a:pt x="146846" y="117210"/>
                </a:lnTo>
                <a:lnTo>
                  <a:pt x="147427" y="132729"/>
                </a:lnTo>
                <a:lnTo>
                  <a:pt x="148073" y="173679"/>
                </a:lnTo>
                <a:lnTo>
                  <a:pt x="146976" y="191964"/>
                </a:lnTo>
                <a:lnTo>
                  <a:pt x="144974" y="207965"/>
                </a:lnTo>
                <a:lnTo>
                  <a:pt x="142370" y="222442"/>
                </a:lnTo>
                <a:lnTo>
                  <a:pt x="140633" y="233364"/>
                </a:lnTo>
                <a:lnTo>
                  <a:pt x="139476" y="241914"/>
                </a:lnTo>
                <a:lnTo>
                  <a:pt x="138704" y="248885"/>
                </a:lnTo>
                <a:lnTo>
                  <a:pt x="136919" y="253532"/>
                </a:lnTo>
                <a:lnTo>
                  <a:pt x="134460" y="256631"/>
                </a:lnTo>
                <a:lnTo>
                  <a:pt x="131550" y="258696"/>
                </a:lnTo>
                <a:lnTo>
                  <a:pt x="129610" y="257532"/>
                </a:lnTo>
                <a:lnTo>
                  <a:pt x="128317" y="254217"/>
                </a:lnTo>
                <a:lnTo>
                  <a:pt x="127455" y="249467"/>
                </a:lnTo>
                <a:lnTo>
                  <a:pt x="126880" y="237410"/>
                </a:lnTo>
                <a:lnTo>
                  <a:pt x="126242" y="200307"/>
                </a:lnTo>
                <a:lnTo>
                  <a:pt x="127341" y="184317"/>
                </a:lnTo>
                <a:lnTo>
                  <a:pt x="129344" y="171117"/>
                </a:lnTo>
                <a:lnTo>
                  <a:pt x="138231" y="133630"/>
                </a:lnTo>
                <a:lnTo>
                  <a:pt x="141685" y="119545"/>
                </a:lnTo>
                <a:lnTo>
                  <a:pt x="146526" y="103806"/>
                </a:lnTo>
                <a:lnTo>
                  <a:pt x="152294" y="86963"/>
                </a:lnTo>
                <a:lnTo>
                  <a:pt x="158680" y="69384"/>
                </a:lnTo>
                <a:lnTo>
                  <a:pt x="164207" y="56395"/>
                </a:lnTo>
                <a:lnTo>
                  <a:pt x="169162" y="46465"/>
                </a:lnTo>
                <a:lnTo>
                  <a:pt x="173735" y="38576"/>
                </a:lnTo>
                <a:lnTo>
                  <a:pt x="178053" y="32046"/>
                </a:lnTo>
                <a:lnTo>
                  <a:pt x="182202" y="26422"/>
                </a:lnTo>
                <a:lnTo>
                  <a:pt x="186238" y="21404"/>
                </a:lnTo>
                <a:lnTo>
                  <a:pt x="191469" y="16788"/>
                </a:lnTo>
                <a:lnTo>
                  <a:pt x="197496" y="12441"/>
                </a:lnTo>
                <a:lnTo>
                  <a:pt x="204054" y="8273"/>
                </a:lnTo>
                <a:lnTo>
                  <a:pt x="209696" y="5494"/>
                </a:lnTo>
                <a:lnTo>
                  <a:pt x="214728" y="3641"/>
                </a:lnTo>
                <a:lnTo>
                  <a:pt x="223705" y="1583"/>
                </a:lnTo>
                <a:lnTo>
                  <a:pt x="231928" y="668"/>
                </a:lnTo>
                <a:lnTo>
                  <a:pt x="239816" y="262"/>
                </a:lnTo>
                <a:lnTo>
                  <a:pt x="247555" y="81"/>
                </a:lnTo>
                <a:lnTo>
                  <a:pt x="255228" y="0"/>
                </a:lnTo>
                <a:lnTo>
                  <a:pt x="259052" y="1249"/>
                </a:lnTo>
                <a:lnTo>
                  <a:pt x="266688" y="6023"/>
                </a:lnTo>
                <a:lnTo>
                  <a:pt x="274315" y="12378"/>
                </a:lnTo>
                <a:lnTo>
                  <a:pt x="281938" y="19436"/>
                </a:lnTo>
                <a:lnTo>
                  <a:pt x="289559" y="26806"/>
                </a:lnTo>
                <a:lnTo>
                  <a:pt x="293370" y="31819"/>
                </a:lnTo>
                <a:lnTo>
                  <a:pt x="297180" y="37702"/>
                </a:lnTo>
                <a:lnTo>
                  <a:pt x="300990" y="44163"/>
                </a:lnTo>
                <a:lnTo>
                  <a:pt x="303530" y="51011"/>
                </a:lnTo>
                <a:lnTo>
                  <a:pt x="305224" y="58116"/>
                </a:lnTo>
                <a:lnTo>
                  <a:pt x="306352" y="65393"/>
                </a:lnTo>
                <a:lnTo>
                  <a:pt x="307105" y="72784"/>
                </a:lnTo>
                <a:lnTo>
                  <a:pt x="307607" y="80252"/>
                </a:lnTo>
                <a:lnTo>
                  <a:pt x="307941" y="87770"/>
                </a:lnTo>
                <a:lnTo>
                  <a:pt x="308412" y="128690"/>
                </a:lnTo>
                <a:lnTo>
                  <a:pt x="305939" y="149272"/>
                </a:lnTo>
                <a:lnTo>
                  <a:pt x="301749" y="173153"/>
                </a:lnTo>
                <a:lnTo>
                  <a:pt x="292861" y="217892"/>
                </a:lnTo>
                <a:lnTo>
                  <a:pt x="290491" y="231600"/>
                </a:lnTo>
                <a:lnTo>
                  <a:pt x="288911" y="242009"/>
                </a:lnTo>
                <a:lnTo>
                  <a:pt x="287857" y="252758"/>
                </a:lnTo>
                <a:lnTo>
                  <a:pt x="287155" y="263734"/>
                </a:lnTo>
                <a:lnTo>
                  <a:pt x="285750" y="3085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9"/>
          <p:cNvSpPr/>
          <p:nvPr/>
        </p:nvSpPr>
        <p:spPr>
          <a:xfrm>
            <a:off x="6230000" y="4331970"/>
            <a:ext cx="353681" cy="331470"/>
          </a:xfrm>
          <a:custGeom>
            <a:avLst/>
            <a:gdLst/>
            <a:ahLst/>
            <a:cxnLst/>
            <a:rect l="0" t="0" r="0" b="0"/>
            <a:pathLst>
              <a:path w="353681" h="331470">
                <a:moveTo>
                  <a:pt x="353680" y="0"/>
                </a:moveTo>
                <a:lnTo>
                  <a:pt x="347612" y="0"/>
                </a:lnTo>
                <a:lnTo>
                  <a:pt x="345824" y="1269"/>
                </a:lnTo>
                <a:lnTo>
                  <a:pt x="344632" y="3386"/>
                </a:lnTo>
                <a:lnTo>
                  <a:pt x="343838" y="6067"/>
                </a:lnTo>
                <a:lnTo>
                  <a:pt x="342039" y="7855"/>
                </a:lnTo>
                <a:lnTo>
                  <a:pt x="339569" y="9046"/>
                </a:lnTo>
                <a:lnTo>
                  <a:pt x="336652" y="9840"/>
                </a:lnTo>
                <a:lnTo>
                  <a:pt x="330025" y="14110"/>
                </a:lnTo>
                <a:lnTo>
                  <a:pt x="319154" y="23654"/>
                </a:lnTo>
                <a:lnTo>
                  <a:pt x="315422" y="27199"/>
                </a:lnTo>
                <a:lnTo>
                  <a:pt x="311665" y="29563"/>
                </a:lnTo>
                <a:lnTo>
                  <a:pt x="304103" y="32189"/>
                </a:lnTo>
                <a:lnTo>
                  <a:pt x="293122" y="36743"/>
                </a:lnTo>
                <a:lnTo>
                  <a:pt x="286638" y="39735"/>
                </a:lnTo>
                <a:lnTo>
                  <a:pt x="278505" y="44270"/>
                </a:lnTo>
                <a:lnTo>
                  <a:pt x="269274" y="49833"/>
                </a:lnTo>
                <a:lnTo>
                  <a:pt x="259309" y="56082"/>
                </a:lnTo>
                <a:lnTo>
                  <a:pt x="251395" y="61518"/>
                </a:lnTo>
                <a:lnTo>
                  <a:pt x="244850" y="66411"/>
                </a:lnTo>
                <a:lnTo>
                  <a:pt x="239217" y="70944"/>
                </a:lnTo>
                <a:lnTo>
                  <a:pt x="232921" y="75236"/>
                </a:lnTo>
                <a:lnTo>
                  <a:pt x="226184" y="79367"/>
                </a:lnTo>
                <a:lnTo>
                  <a:pt x="219152" y="83391"/>
                </a:lnTo>
                <a:lnTo>
                  <a:pt x="191020" y="101409"/>
                </a:lnTo>
                <a:lnTo>
                  <a:pt x="172850" y="113326"/>
                </a:lnTo>
                <a:lnTo>
                  <a:pt x="159466" y="123810"/>
                </a:lnTo>
                <a:lnTo>
                  <a:pt x="149274" y="133340"/>
                </a:lnTo>
                <a:lnTo>
                  <a:pt x="141209" y="142233"/>
                </a:lnTo>
                <a:lnTo>
                  <a:pt x="130753" y="150702"/>
                </a:lnTo>
                <a:lnTo>
                  <a:pt x="118702" y="158888"/>
                </a:lnTo>
                <a:lnTo>
                  <a:pt x="93035" y="174756"/>
                </a:lnTo>
                <a:lnTo>
                  <a:pt x="68928" y="190276"/>
                </a:lnTo>
                <a:lnTo>
                  <a:pt x="58435" y="196700"/>
                </a:lnTo>
                <a:lnTo>
                  <a:pt x="48900" y="202253"/>
                </a:lnTo>
                <a:lnTo>
                  <a:pt x="40003" y="207225"/>
                </a:lnTo>
                <a:lnTo>
                  <a:pt x="34072" y="211810"/>
                </a:lnTo>
                <a:lnTo>
                  <a:pt x="30118" y="216136"/>
                </a:lnTo>
                <a:lnTo>
                  <a:pt x="27482" y="220291"/>
                </a:lnTo>
                <a:lnTo>
                  <a:pt x="24455" y="223060"/>
                </a:lnTo>
                <a:lnTo>
                  <a:pt x="21166" y="224907"/>
                </a:lnTo>
                <a:lnTo>
                  <a:pt x="17703" y="226137"/>
                </a:lnTo>
                <a:lnTo>
                  <a:pt x="10471" y="230892"/>
                </a:lnTo>
                <a:lnTo>
                  <a:pt x="1546" y="238225"/>
                </a:lnTo>
                <a:lnTo>
                  <a:pt x="814" y="240096"/>
                </a:lnTo>
                <a:lnTo>
                  <a:pt x="0" y="245562"/>
                </a:lnTo>
                <a:lnTo>
                  <a:pt x="1054" y="247528"/>
                </a:lnTo>
                <a:lnTo>
                  <a:pt x="3025" y="248839"/>
                </a:lnTo>
                <a:lnTo>
                  <a:pt x="8604" y="250295"/>
                </a:lnTo>
                <a:lnTo>
                  <a:pt x="15316" y="250942"/>
                </a:lnTo>
                <a:lnTo>
                  <a:pt x="21424" y="252385"/>
                </a:lnTo>
                <a:lnTo>
                  <a:pt x="29306" y="254616"/>
                </a:lnTo>
                <a:lnTo>
                  <a:pt x="38370" y="257374"/>
                </a:lnTo>
                <a:lnTo>
                  <a:pt x="45683" y="259212"/>
                </a:lnTo>
                <a:lnTo>
                  <a:pt x="51829" y="260438"/>
                </a:lnTo>
                <a:lnTo>
                  <a:pt x="57196" y="261255"/>
                </a:lnTo>
                <a:lnTo>
                  <a:pt x="64584" y="263070"/>
                </a:lnTo>
                <a:lnTo>
                  <a:pt x="73319" y="265550"/>
                </a:lnTo>
                <a:lnTo>
                  <a:pt x="82952" y="268473"/>
                </a:lnTo>
                <a:lnTo>
                  <a:pt x="90645" y="270422"/>
                </a:lnTo>
                <a:lnTo>
                  <a:pt x="97043" y="271721"/>
                </a:lnTo>
                <a:lnTo>
                  <a:pt x="102579" y="272587"/>
                </a:lnTo>
                <a:lnTo>
                  <a:pt x="108809" y="274434"/>
                </a:lnTo>
                <a:lnTo>
                  <a:pt x="115502" y="276936"/>
                </a:lnTo>
                <a:lnTo>
                  <a:pt x="122504" y="279874"/>
                </a:lnTo>
                <a:lnTo>
                  <a:pt x="128443" y="281832"/>
                </a:lnTo>
                <a:lnTo>
                  <a:pt x="138428" y="284009"/>
                </a:lnTo>
                <a:lnTo>
                  <a:pt x="144138" y="284589"/>
                </a:lnTo>
                <a:lnTo>
                  <a:pt x="150485" y="284976"/>
                </a:lnTo>
                <a:lnTo>
                  <a:pt x="157257" y="285234"/>
                </a:lnTo>
                <a:lnTo>
                  <a:pt x="163041" y="286675"/>
                </a:lnTo>
                <a:lnTo>
                  <a:pt x="172855" y="291665"/>
                </a:lnTo>
                <a:lnTo>
                  <a:pt x="178520" y="293503"/>
                </a:lnTo>
                <a:lnTo>
                  <a:pt x="184837" y="294728"/>
                </a:lnTo>
                <a:lnTo>
                  <a:pt x="191587" y="295545"/>
                </a:lnTo>
                <a:lnTo>
                  <a:pt x="202475" y="299840"/>
                </a:lnTo>
                <a:lnTo>
                  <a:pt x="207157" y="302763"/>
                </a:lnTo>
                <a:lnTo>
                  <a:pt x="215357" y="305982"/>
                </a:lnTo>
                <a:lnTo>
                  <a:pt x="225905" y="309398"/>
                </a:lnTo>
                <a:lnTo>
                  <a:pt x="255062" y="317938"/>
                </a:lnTo>
                <a:lnTo>
                  <a:pt x="265823" y="319105"/>
                </a:lnTo>
                <a:lnTo>
                  <a:pt x="272248" y="319417"/>
                </a:lnTo>
                <a:lnTo>
                  <a:pt x="276533" y="320894"/>
                </a:lnTo>
                <a:lnTo>
                  <a:pt x="279388" y="323149"/>
                </a:lnTo>
                <a:lnTo>
                  <a:pt x="285100" y="3314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0"/>
          <p:cNvSpPr/>
          <p:nvPr/>
        </p:nvSpPr>
        <p:spPr>
          <a:xfrm>
            <a:off x="6755130" y="4251959"/>
            <a:ext cx="1" cy="411481"/>
          </a:xfrm>
          <a:custGeom>
            <a:avLst/>
            <a:gdLst/>
            <a:ahLst/>
            <a:cxnLst/>
            <a:rect l="0" t="0" r="0" b="0"/>
            <a:pathLst>
              <a:path w="1" h="411481">
                <a:moveTo>
                  <a:pt x="0" y="0"/>
                </a:move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1"/>
          <p:cNvSpPr/>
          <p:nvPr/>
        </p:nvSpPr>
        <p:spPr>
          <a:xfrm>
            <a:off x="6926580" y="4457700"/>
            <a:ext cx="194311" cy="11430"/>
          </a:xfrm>
          <a:custGeom>
            <a:avLst/>
            <a:gdLst/>
            <a:ahLst/>
            <a:cxnLst/>
            <a:rect l="0" t="0" r="0" b="0"/>
            <a:pathLst>
              <a:path w="194311" h="11430">
                <a:moveTo>
                  <a:pt x="0" y="0"/>
                </a:moveTo>
                <a:lnTo>
                  <a:pt x="12136" y="6067"/>
                </a:lnTo>
                <a:lnTo>
                  <a:pt x="16980" y="7855"/>
                </a:lnTo>
                <a:lnTo>
                  <a:pt x="21480" y="9046"/>
                </a:lnTo>
                <a:lnTo>
                  <a:pt x="31759" y="10959"/>
                </a:lnTo>
                <a:lnTo>
                  <a:pt x="36412" y="11116"/>
                </a:lnTo>
                <a:lnTo>
                  <a:pt x="83269" y="11402"/>
                </a:lnTo>
                <a:lnTo>
                  <a:pt x="194310" y="11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2"/>
          <p:cNvSpPr/>
          <p:nvPr/>
        </p:nvSpPr>
        <p:spPr>
          <a:xfrm>
            <a:off x="6972300" y="4366259"/>
            <a:ext cx="22349" cy="297181"/>
          </a:xfrm>
          <a:custGeom>
            <a:avLst/>
            <a:gdLst/>
            <a:ahLst/>
            <a:cxnLst/>
            <a:rect l="0" t="0" r="0" b="0"/>
            <a:pathLst>
              <a:path w="22349" h="297181">
                <a:moveTo>
                  <a:pt x="0" y="0"/>
                </a:moveTo>
                <a:lnTo>
                  <a:pt x="0" y="12136"/>
                </a:lnTo>
                <a:lnTo>
                  <a:pt x="1270" y="20791"/>
                </a:lnTo>
                <a:lnTo>
                  <a:pt x="3386" y="31641"/>
                </a:lnTo>
                <a:lnTo>
                  <a:pt x="6067" y="43954"/>
                </a:lnTo>
                <a:lnTo>
                  <a:pt x="7855" y="53433"/>
                </a:lnTo>
                <a:lnTo>
                  <a:pt x="9046" y="61022"/>
                </a:lnTo>
                <a:lnTo>
                  <a:pt x="9841" y="67352"/>
                </a:lnTo>
                <a:lnTo>
                  <a:pt x="14110" y="91318"/>
                </a:lnTo>
                <a:lnTo>
                  <a:pt x="17026" y="106598"/>
                </a:lnTo>
                <a:lnTo>
                  <a:pt x="18971" y="119326"/>
                </a:lnTo>
                <a:lnTo>
                  <a:pt x="20267" y="130351"/>
                </a:lnTo>
                <a:lnTo>
                  <a:pt x="21132" y="140240"/>
                </a:lnTo>
                <a:lnTo>
                  <a:pt x="21707" y="154454"/>
                </a:lnTo>
                <a:lnTo>
                  <a:pt x="22348" y="190566"/>
                </a:lnTo>
                <a:lnTo>
                  <a:pt x="21249" y="208324"/>
                </a:lnTo>
                <a:lnTo>
                  <a:pt x="19246" y="225243"/>
                </a:lnTo>
                <a:lnTo>
                  <a:pt x="16640" y="241602"/>
                </a:lnTo>
                <a:lnTo>
                  <a:pt x="14903" y="253778"/>
                </a:lnTo>
                <a:lnTo>
                  <a:pt x="13746" y="263166"/>
                </a:lnTo>
                <a:lnTo>
                  <a:pt x="11430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3"/>
          <p:cNvSpPr/>
          <p:nvPr/>
        </p:nvSpPr>
        <p:spPr>
          <a:xfrm>
            <a:off x="7303769" y="4379990"/>
            <a:ext cx="296555" cy="260590"/>
          </a:xfrm>
          <a:custGeom>
            <a:avLst/>
            <a:gdLst/>
            <a:ahLst/>
            <a:cxnLst/>
            <a:rect l="0" t="0" r="0" b="0"/>
            <a:pathLst>
              <a:path w="296555" h="260590">
                <a:moveTo>
                  <a:pt x="0" y="54849"/>
                </a:moveTo>
                <a:lnTo>
                  <a:pt x="6069" y="66985"/>
                </a:lnTo>
                <a:lnTo>
                  <a:pt x="7856" y="71830"/>
                </a:lnTo>
                <a:lnTo>
                  <a:pt x="9048" y="76330"/>
                </a:lnTo>
                <a:lnTo>
                  <a:pt x="9842" y="80600"/>
                </a:lnTo>
                <a:lnTo>
                  <a:pt x="10372" y="87256"/>
                </a:lnTo>
                <a:lnTo>
                  <a:pt x="10724" y="95504"/>
                </a:lnTo>
                <a:lnTo>
                  <a:pt x="11117" y="118638"/>
                </a:lnTo>
                <a:lnTo>
                  <a:pt x="11429" y="238949"/>
                </a:lnTo>
                <a:lnTo>
                  <a:pt x="11431" y="156777"/>
                </a:lnTo>
                <a:lnTo>
                  <a:pt x="12701" y="146931"/>
                </a:lnTo>
                <a:lnTo>
                  <a:pt x="14817" y="137827"/>
                </a:lnTo>
                <a:lnTo>
                  <a:pt x="17498" y="129218"/>
                </a:lnTo>
                <a:lnTo>
                  <a:pt x="20556" y="120939"/>
                </a:lnTo>
                <a:lnTo>
                  <a:pt x="23864" y="112879"/>
                </a:lnTo>
                <a:lnTo>
                  <a:pt x="27340" y="104966"/>
                </a:lnTo>
                <a:lnTo>
                  <a:pt x="37975" y="82627"/>
                </a:lnTo>
                <a:lnTo>
                  <a:pt x="44366" y="69558"/>
                </a:lnTo>
                <a:lnTo>
                  <a:pt x="49898" y="59575"/>
                </a:lnTo>
                <a:lnTo>
                  <a:pt x="54855" y="51650"/>
                </a:lnTo>
                <a:lnTo>
                  <a:pt x="59431" y="45096"/>
                </a:lnTo>
                <a:lnTo>
                  <a:pt x="63751" y="39457"/>
                </a:lnTo>
                <a:lnTo>
                  <a:pt x="67900" y="34428"/>
                </a:lnTo>
                <a:lnTo>
                  <a:pt x="71937" y="29805"/>
                </a:lnTo>
                <a:lnTo>
                  <a:pt x="75898" y="25453"/>
                </a:lnTo>
                <a:lnTo>
                  <a:pt x="83687" y="17231"/>
                </a:lnTo>
                <a:lnTo>
                  <a:pt x="95211" y="5462"/>
                </a:lnTo>
                <a:lnTo>
                  <a:pt x="99034" y="2875"/>
                </a:lnTo>
                <a:lnTo>
                  <a:pt x="106669" y="0"/>
                </a:lnTo>
                <a:lnTo>
                  <a:pt x="110483" y="503"/>
                </a:lnTo>
                <a:lnTo>
                  <a:pt x="114296" y="2108"/>
                </a:lnTo>
                <a:lnTo>
                  <a:pt x="123472" y="7742"/>
                </a:lnTo>
                <a:lnTo>
                  <a:pt x="131129" y="14787"/>
                </a:lnTo>
                <a:lnTo>
                  <a:pt x="134410" y="19251"/>
                </a:lnTo>
                <a:lnTo>
                  <a:pt x="137866" y="24767"/>
                </a:lnTo>
                <a:lnTo>
                  <a:pt x="141441" y="30984"/>
                </a:lnTo>
                <a:lnTo>
                  <a:pt x="143824" y="40209"/>
                </a:lnTo>
                <a:lnTo>
                  <a:pt x="145413" y="51439"/>
                </a:lnTo>
                <a:lnTo>
                  <a:pt x="146473" y="64006"/>
                </a:lnTo>
                <a:lnTo>
                  <a:pt x="148448" y="76194"/>
                </a:lnTo>
                <a:lnTo>
                  <a:pt x="151036" y="88129"/>
                </a:lnTo>
                <a:lnTo>
                  <a:pt x="154030" y="99896"/>
                </a:lnTo>
                <a:lnTo>
                  <a:pt x="154757" y="112820"/>
                </a:lnTo>
                <a:lnTo>
                  <a:pt x="153972" y="126517"/>
                </a:lnTo>
                <a:lnTo>
                  <a:pt x="152178" y="140727"/>
                </a:lnTo>
                <a:lnTo>
                  <a:pt x="150982" y="151471"/>
                </a:lnTo>
                <a:lnTo>
                  <a:pt x="150186" y="159904"/>
                </a:lnTo>
                <a:lnTo>
                  <a:pt x="149654" y="166796"/>
                </a:lnTo>
                <a:lnTo>
                  <a:pt x="150569" y="171391"/>
                </a:lnTo>
                <a:lnTo>
                  <a:pt x="152450" y="174454"/>
                </a:lnTo>
                <a:lnTo>
                  <a:pt x="154973" y="176495"/>
                </a:lnTo>
                <a:lnTo>
                  <a:pt x="156656" y="176587"/>
                </a:lnTo>
                <a:lnTo>
                  <a:pt x="157777" y="175378"/>
                </a:lnTo>
                <a:lnTo>
                  <a:pt x="158525" y="173302"/>
                </a:lnTo>
                <a:lnTo>
                  <a:pt x="159356" y="167608"/>
                </a:lnTo>
                <a:lnTo>
                  <a:pt x="159577" y="164312"/>
                </a:lnTo>
                <a:lnTo>
                  <a:pt x="162265" y="154494"/>
                </a:lnTo>
                <a:lnTo>
                  <a:pt x="172025" y="123266"/>
                </a:lnTo>
                <a:lnTo>
                  <a:pt x="176913" y="110621"/>
                </a:lnTo>
                <a:lnTo>
                  <a:pt x="181443" y="100920"/>
                </a:lnTo>
                <a:lnTo>
                  <a:pt x="185731" y="93183"/>
                </a:lnTo>
                <a:lnTo>
                  <a:pt x="188591" y="85485"/>
                </a:lnTo>
                <a:lnTo>
                  <a:pt x="190498" y="77813"/>
                </a:lnTo>
                <a:lnTo>
                  <a:pt x="191769" y="70158"/>
                </a:lnTo>
                <a:lnTo>
                  <a:pt x="193886" y="63786"/>
                </a:lnTo>
                <a:lnTo>
                  <a:pt x="196567" y="58267"/>
                </a:lnTo>
                <a:lnTo>
                  <a:pt x="199625" y="53318"/>
                </a:lnTo>
                <a:lnTo>
                  <a:pt x="202934" y="48748"/>
                </a:lnTo>
                <a:lnTo>
                  <a:pt x="206409" y="44432"/>
                </a:lnTo>
                <a:lnTo>
                  <a:pt x="209997" y="40285"/>
                </a:lnTo>
                <a:lnTo>
                  <a:pt x="214927" y="36250"/>
                </a:lnTo>
                <a:lnTo>
                  <a:pt x="220756" y="32289"/>
                </a:lnTo>
                <a:lnTo>
                  <a:pt x="227181" y="28380"/>
                </a:lnTo>
                <a:lnTo>
                  <a:pt x="232734" y="25773"/>
                </a:lnTo>
                <a:lnTo>
                  <a:pt x="237706" y="24035"/>
                </a:lnTo>
                <a:lnTo>
                  <a:pt x="248744" y="21246"/>
                </a:lnTo>
                <a:lnTo>
                  <a:pt x="256723" y="20763"/>
                </a:lnTo>
                <a:lnTo>
                  <a:pt x="267130" y="20620"/>
                </a:lnTo>
                <a:lnTo>
                  <a:pt x="269528" y="21869"/>
                </a:lnTo>
                <a:lnTo>
                  <a:pt x="271126" y="23973"/>
                </a:lnTo>
                <a:lnTo>
                  <a:pt x="272190" y="26645"/>
                </a:lnTo>
                <a:lnTo>
                  <a:pt x="276761" y="33001"/>
                </a:lnTo>
                <a:lnTo>
                  <a:pt x="279757" y="36474"/>
                </a:lnTo>
                <a:lnTo>
                  <a:pt x="283025" y="42599"/>
                </a:lnTo>
                <a:lnTo>
                  <a:pt x="286474" y="50492"/>
                </a:lnTo>
                <a:lnTo>
                  <a:pt x="290042" y="59564"/>
                </a:lnTo>
                <a:lnTo>
                  <a:pt x="292422" y="69423"/>
                </a:lnTo>
                <a:lnTo>
                  <a:pt x="294009" y="79805"/>
                </a:lnTo>
                <a:lnTo>
                  <a:pt x="295065" y="90536"/>
                </a:lnTo>
                <a:lnTo>
                  <a:pt x="295771" y="101501"/>
                </a:lnTo>
                <a:lnTo>
                  <a:pt x="296241" y="112620"/>
                </a:lnTo>
                <a:lnTo>
                  <a:pt x="296554" y="123844"/>
                </a:lnTo>
                <a:lnTo>
                  <a:pt x="295493" y="133866"/>
                </a:lnTo>
                <a:lnTo>
                  <a:pt x="293515" y="143087"/>
                </a:lnTo>
                <a:lnTo>
                  <a:pt x="290927" y="151774"/>
                </a:lnTo>
                <a:lnTo>
                  <a:pt x="289202" y="160106"/>
                </a:lnTo>
                <a:lnTo>
                  <a:pt x="288051" y="168200"/>
                </a:lnTo>
                <a:lnTo>
                  <a:pt x="287284" y="176137"/>
                </a:lnTo>
                <a:lnTo>
                  <a:pt x="285503" y="182698"/>
                </a:lnTo>
                <a:lnTo>
                  <a:pt x="283046" y="188342"/>
                </a:lnTo>
                <a:lnTo>
                  <a:pt x="280137" y="193374"/>
                </a:lnTo>
                <a:lnTo>
                  <a:pt x="278199" y="197999"/>
                </a:lnTo>
                <a:lnTo>
                  <a:pt x="276906" y="202353"/>
                </a:lnTo>
                <a:lnTo>
                  <a:pt x="276045" y="206525"/>
                </a:lnTo>
                <a:lnTo>
                  <a:pt x="275469" y="211847"/>
                </a:lnTo>
                <a:lnTo>
                  <a:pt x="275086" y="217934"/>
                </a:lnTo>
                <a:lnTo>
                  <a:pt x="274831" y="224533"/>
                </a:lnTo>
                <a:lnTo>
                  <a:pt x="273391" y="231471"/>
                </a:lnTo>
                <a:lnTo>
                  <a:pt x="271161" y="238637"/>
                </a:lnTo>
                <a:lnTo>
                  <a:pt x="268404" y="245955"/>
                </a:lnTo>
                <a:lnTo>
                  <a:pt x="267836" y="250833"/>
                </a:lnTo>
                <a:lnTo>
                  <a:pt x="268727" y="254085"/>
                </a:lnTo>
                <a:lnTo>
                  <a:pt x="274321" y="2605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4"/>
          <p:cNvSpPr/>
          <p:nvPr/>
        </p:nvSpPr>
        <p:spPr>
          <a:xfrm>
            <a:off x="7658728" y="4354829"/>
            <a:ext cx="250832" cy="297181"/>
          </a:xfrm>
          <a:custGeom>
            <a:avLst/>
            <a:gdLst/>
            <a:ahLst/>
            <a:cxnLst/>
            <a:rect l="0" t="0" r="0" b="0"/>
            <a:pathLst>
              <a:path w="250832" h="297181">
                <a:moveTo>
                  <a:pt x="227972" y="0"/>
                </a:moveTo>
                <a:lnTo>
                  <a:pt x="215836" y="6068"/>
                </a:lnTo>
                <a:lnTo>
                  <a:pt x="210991" y="9126"/>
                </a:lnTo>
                <a:lnTo>
                  <a:pt x="206491" y="12434"/>
                </a:lnTo>
                <a:lnTo>
                  <a:pt x="202221" y="15910"/>
                </a:lnTo>
                <a:lnTo>
                  <a:pt x="198104" y="19497"/>
                </a:lnTo>
                <a:lnTo>
                  <a:pt x="194090" y="23158"/>
                </a:lnTo>
                <a:lnTo>
                  <a:pt x="190144" y="26869"/>
                </a:lnTo>
                <a:lnTo>
                  <a:pt x="184973" y="30613"/>
                </a:lnTo>
                <a:lnTo>
                  <a:pt x="178986" y="34379"/>
                </a:lnTo>
                <a:lnTo>
                  <a:pt x="172455" y="38159"/>
                </a:lnTo>
                <a:lnTo>
                  <a:pt x="161750" y="45759"/>
                </a:lnTo>
                <a:lnTo>
                  <a:pt x="132923" y="67751"/>
                </a:lnTo>
                <a:lnTo>
                  <a:pt x="121426" y="75647"/>
                </a:lnTo>
                <a:lnTo>
                  <a:pt x="112491" y="80912"/>
                </a:lnTo>
                <a:lnTo>
                  <a:pt x="105265" y="84421"/>
                </a:lnTo>
                <a:lnTo>
                  <a:pt x="96638" y="90571"/>
                </a:lnTo>
                <a:lnTo>
                  <a:pt x="87075" y="98481"/>
                </a:lnTo>
                <a:lnTo>
                  <a:pt x="68831" y="114890"/>
                </a:lnTo>
                <a:lnTo>
                  <a:pt x="56489" y="126416"/>
                </a:lnTo>
                <a:lnTo>
                  <a:pt x="51419" y="129997"/>
                </a:lnTo>
                <a:lnTo>
                  <a:pt x="46771" y="132385"/>
                </a:lnTo>
                <a:lnTo>
                  <a:pt x="42401" y="133977"/>
                </a:lnTo>
                <a:lnTo>
                  <a:pt x="38218" y="136308"/>
                </a:lnTo>
                <a:lnTo>
                  <a:pt x="34159" y="139132"/>
                </a:lnTo>
                <a:lnTo>
                  <a:pt x="30183" y="142285"/>
                </a:lnTo>
                <a:lnTo>
                  <a:pt x="27533" y="145657"/>
                </a:lnTo>
                <a:lnTo>
                  <a:pt x="25765" y="149175"/>
                </a:lnTo>
                <a:lnTo>
                  <a:pt x="24587" y="152790"/>
                </a:lnTo>
                <a:lnTo>
                  <a:pt x="19892" y="160193"/>
                </a:lnTo>
                <a:lnTo>
                  <a:pt x="16862" y="163945"/>
                </a:lnTo>
                <a:lnTo>
                  <a:pt x="13571" y="166447"/>
                </a:lnTo>
                <a:lnTo>
                  <a:pt x="10108" y="168115"/>
                </a:lnTo>
                <a:lnTo>
                  <a:pt x="6529" y="169227"/>
                </a:lnTo>
                <a:lnTo>
                  <a:pt x="4143" y="171238"/>
                </a:lnTo>
                <a:lnTo>
                  <a:pt x="2553" y="173849"/>
                </a:lnTo>
                <a:lnTo>
                  <a:pt x="0" y="181096"/>
                </a:lnTo>
                <a:lnTo>
                  <a:pt x="3037" y="188861"/>
                </a:lnTo>
                <a:lnTo>
                  <a:pt x="10348" y="204753"/>
                </a:lnTo>
                <a:lnTo>
                  <a:pt x="13986" y="205301"/>
                </a:lnTo>
                <a:lnTo>
                  <a:pt x="16735" y="205448"/>
                </a:lnTo>
                <a:lnTo>
                  <a:pt x="22377" y="206815"/>
                </a:lnTo>
                <a:lnTo>
                  <a:pt x="29949" y="208997"/>
                </a:lnTo>
                <a:lnTo>
                  <a:pt x="38806" y="211722"/>
                </a:lnTo>
                <a:lnTo>
                  <a:pt x="47252" y="213538"/>
                </a:lnTo>
                <a:lnTo>
                  <a:pt x="55422" y="214749"/>
                </a:lnTo>
                <a:lnTo>
                  <a:pt x="63408" y="215556"/>
                </a:lnTo>
                <a:lnTo>
                  <a:pt x="73812" y="217364"/>
                </a:lnTo>
                <a:lnTo>
                  <a:pt x="85829" y="219839"/>
                </a:lnTo>
                <a:lnTo>
                  <a:pt x="98920" y="222760"/>
                </a:lnTo>
                <a:lnTo>
                  <a:pt x="108917" y="224706"/>
                </a:lnTo>
                <a:lnTo>
                  <a:pt x="116852" y="226004"/>
                </a:lnTo>
                <a:lnTo>
                  <a:pt x="123412" y="226870"/>
                </a:lnTo>
                <a:lnTo>
                  <a:pt x="132866" y="229986"/>
                </a:lnTo>
                <a:lnTo>
                  <a:pt x="144247" y="234605"/>
                </a:lnTo>
                <a:lnTo>
                  <a:pt x="167901" y="245239"/>
                </a:lnTo>
                <a:lnTo>
                  <a:pt x="186880" y="254198"/>
                </a:lnTo>
                <a:lnTo>
                  <a:pt x="194227" y="257096"/>
                </a:lnTo>
                <a:lnTo>
                  <a:pt x="200396" y="259028"/>
                </a:lnTo>
                <a:lnTo>
                  <a:pt x="205778" y="260315"/>
                </a:lnTo>
                <a:lnTo>
                  <a:pt x="210635" y="262444"/>
                </a:lnTo>
                <a:lnTo>
                  <a:pt x="215144" y="265133"/>
                </a:lnTo>
                <a:lnTo>
                  <a:pt x="219420" y="268195"/>
                </a:lnTo>
                <a:lnTo>
                  <a:pt x="223541" y="271507"/>
                </a:lnTo>
                <a:lnTo>
                  <a:pt x="227558" y="274985"/>
                </a:lnTo>
                <a:lnTo>
                  <a:pt x="231505" y="278573"/>
                </a:lnTo>
                <a:lnTo>
                  <a:pt x="235407" y="280966"/>
                </a:lnTo>
                <a:lnTo>
                  <a:pt x="243129" y="283624"/>
                </a:lnTo>
                <a:lnTo>
                  <a:pt x="245697" y="285603"/>
                </a:lnTo>
                <a:lnTo>
                  <a:pt x="247409" y="288192"/>
                </a:lnTo>
                <a:lnTo>
                  <a:pt x="250831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5"/>
          <p:cNvSpPr/>
          <p:nvPr/>
        </p:nvSpPr>
        <p:spPr>
          <a:xfrm>
            <a:off x="8035348" y="4274865"/>
            <a:ext cx="228543" cy="377145"/>
          </a:xfrm>
          <a:custGeom>
            <a:avLst/>
            <a:gdLst/>
            <a:ahLst/>
            <a:cxnLst/>
            <a:rect l="0" t="0" r="0" b="0"/>
            <a:pathLst>
              <a:path w="228543" h="377145">
                <a:moveTo>
                  <a:pt x="22802" y="45674"/>
                </a:moveTo>
                <a:lnTo>
                  <a:pt x="32643" y="25992"/>
                </a:lnTo>
                <a:lnTo>
                  <a:pt x="36912" y="20840"/>
                </a:lnTo>
                <a:lnTo>
                  <a:pt x="39828" y="17688"/>
                </a:lnTo>
                <a:lnTo>
                  <a:pt x="44313" y="15587"/>
                </a:lnTo>
                <a:lnTo>
                  <a:pt x="49842" y="14186"/>
                </a:lnTo>
                <a:lnTo>
                  <a:pt x="56068" y="13252"/>
                </a:lnTo>
                <a:lnTo>
                  <a:pt x="62760" y="11360"/>
                </a:lnTo>
                <a:lnTo>
                  <a:pt x="69761" y="8828"/>
                </a:lnTo>
                <a:lnTo>
                  <a:pt x="76968" y="5870"/>
                </a:lnTo>
                <a:lnTo>
                  <a:pt x="83042" y="3898"/>
                </a:lnTo>
                <a:lnTo>
                  <a:pt x="88362" y="2584"/>
                </a:lnTo>
                <a:lnTo>
                  <a:pt x="93179" y="1707"/>
                </a:lnTo>
                <a:lnTo>
                  <a:pt x="98929" y="1123"/>
                </a:lnTo>
                <a:lnTo>
                  <a:pt x="105303" y="734"/>
                </a:lnTo>
                <a:lnTo>
                  <a:pt x="119159" y="301"/>
                </a:lnTo>
                <a:lnTo>
                  <a:pt x="150229" y="0"/>
                </a:lnTo>
                <a:lnTo>
                  <a:pt x="156014" y="1255"/>
                </a:lnTo>
                <a:lnTo>
                  <a:pt x="162409" y="3361"/>
                </a:lnTo>
                <a:lnTo>
                  <a:pt x="169213" y="6036"/>
                </a:lnTo>
                <a:lnTo>
                  <a:pt x="175020" y="9089"/>
                </a:lnTo>
                <a:lnTo>
                  <a:pt x="180160" y="12394"/>
                </a:lnTo>
                <a:lnTo>
                  <a:pt x="184857" y="15868"/>
                </a:lnTo>
                <a:lnTo>
                  <a:pt x="189259" y="19453"/>
                </a:lnTo>
                <a:lnTo>
                  <a:pt x="193463" y="23114"/>
                </a:lnTo>
                <a:lnTo>
                  <a:pt x="197536" y="26824"/>
                </a:lnTo>
                <a:lnTo>
                  <a:pt x="205448" y="34333"/>
                </a:lnTo>
                <a:lnTo>
                  <a:pt x="209337" y="38113"/>
                </a:lnTo>
                <a:lnTo>
                  <a:pt x="211928" y="41904"/>
                </a:lnTo>
                <a:lnTo>
                  <a:pt x="214808" y="49502"/>
                </a:lnTo>
                <a:lnTo>
                  <a:pt x="219474" y="60499"/>
                </a:lnTo>
                <a:lnTo>
                  <a:pt x="222496" y="66987"/>
                </a:lnTo>
                <a:lnTo>
                  <a:pt x="224511" y="73853"/>
                </a:lnTo>
                <a:lnTo>
                  <a:pt x="225855" y="80971"/>
                </a:lnTo>
                <a:lnTo>
                  <a:pt x="226750" y="88255"/>
                </a:lnTo>
                <a:lnTo>
                  <a:pt x="226077" y="95651"/>
                </a:lnTo>
                <a:lnTo>
                  <a:pt x="224359" y="103123"/>
                </a:lnTo>
                <a:lnTo>
                  <a:pt x="221943" y="110643"/>
                </a:lnTo>
                <a:lnTo>
                  <a:pt x="220332" y="118197"/>
                </a:lnTo>
                <a:lnTo>
                  <a:pt x="219259" y="125772"/>
                </a:lnTo>
                <a:lnTo>
                  <a:pt x="218543" y="133363"/>
                </a:lnTo>
                <a:lnTo>
                  <a:pt x="216796" y="140963"/>
                </a:lnTo>
                <a:lnTo>
                  <a:pt x="214361" y="148571"/>
                </a:lnTo>
                <a:lnTo>
                  <a:pt x="211468" y="156182"/>
                </a:lnTo>
                <a:lnTo>
                  <a:pt x="205729" y="166336"/>
                </a:lnTo>
                <a:lnTo>
                  <a:pt x="198093" y="178186"/>
                </a:lnTo>
                <a:lnTo>
                  <a:pt x="164530" y="227636"/>
                </a:lnTo>
                <a:lnTo>
                  <a:pt x="157928" y="238102"/>
                </a:lnTo>
                <a:lnTo>
                  <a:pt x="152256" y="247620"/>
                </a:lnTo>
                <a:lnTo>
                  <a:pt x="147204" y="256505"/>
                </a:lnTo>
                <a:lnTo>
                  <a:pt x="141297" y="264968"/>
                </a:lnTo>
                <a:lnTo>
                  <a:pt x="134818" y="273150"/>
                </a:lnTo>
                <a:lnTo>
                  <a:pt x="127959" y="281145"/>
                </a:lnTo>
                <a:lnTo>
                  <a:pt x="119577" y="289014"/>
                </a:lnTo>
                <a:lnTo>
                  <a:pt x="110178" y="296801"/>
                </a:lnTo>
                <a:lnTo>
                  <a:pt x="100102" y="304532"/>
                </a:lnTo>
                <a:lnTo>
                  <a:pt x="92116" y="310957"/>
                </a:lnTo>
                <a:lnTo>
                  <a:pt x="85521" y="316509"/>
                </a:lnTo>
                <a:lnTo>
                  <a:pt x="79855" y="321481"/>
                </a:lnTo>
                <a:lnTo>
                  <a:pt x="74806" y="324796"/>
                </a:lnTo>
                <a:lnTo>
                  <a:pt x="70172" y="327005"/>
                </a:lnTo>
                <a:lnTo>
                  <a:pt x="65812" y="328478"/>
                </a:lnTo>
                <a:lnTo>
                  <a:pt x="61635" y="330730"/>
                </a:lnTo>
                <a:lnTo>
                  <a:pt x="57581" y="333502"/>
                </a:lnTo>
                <a:lnTo>
                  <a:pt x="53607" y="336619"/>
                </a:lnTo>
                <a:lnTo>
                  <a:pt x="49689" y="338697"/>
                </a:lnTo>
                <a:lnTo>
                  <a:pt x="45806" y="340083"/>
                </a:lnTo>
                <a:lnTo>
                  <a:pt x="41948" y="341007"/>
                </a:lnTo>
                <a:lnTo>
                  <a:pt x="38106" y="340353"/>
                </a:lnTo>
                <a:lnTo>
                  <a:pt x="34274" y="338647"/>
                </a:lnTo>
                <a:lnTo>
                  <a:pt x="30450" y="336239"/>
                </a:lnTo>
                <a:lnTo>
                  <a:pt x="26631" y="333364"/>
                </a:lnTo>
                <a:lnTo>
                  <a:pt x="22814" y="330178"/>
                </a:lnTo>
                <a:lnTo>
                  <a:pt x="19000" y="326783"/>
                </a:lnTo>
                <a:lnTo>
                  <a:pt x="15187" y="324520"/>
                </a:lnTo>
                <a:lnTo>
                  <a:pt x="11376" y="323012"/>
                </a:lnTo>
                <a:lnTo>
                  <a:pt x="7564" y="322006"/>
                </a:lnTo>
                <a:lnTo>
                  <a:pt x="5023" y="320066"/>
                </a:lnTo>
                <a:lnTo>
                  <a:pt x="3329" y="317502"/>
                </a:lnTo>
                <a:lnTo>
                  <a:pt x="611" y="310330"/>
                </a:lnTo>
                <a:lnTo>
                  <a:pt x="74" y="299788"/>
                </a:lnTo>
                <a:lnTo>
                  <a:pt x="0" y="292810"/>
                </a:lnTo>
                <a:lnTo>
                  <a:pt x="1251" y="289172"/>
                </a:lnTo>
                <a:lnTo>
                  <a:pt x="7809" y="277983"/>
                </a:lnTo>
                <a:lnTo>
                  <a:pt x="11586" y="266624"/>
                </a:lnTo>
                <a:lnTo>
                  <a:pt x="16971" y="259021"/>
                </a:lnTo>
                <a:lnTo>
                  <a:pt x="22724" y="255215"/>
                </a:lnTo>
                <a:lnTo>
                  <a:pt x="30370" y="251409"/>
                </a:lnTo>
                <a:lnTo>
                  <a:pt x="39277" y="247600"/>
                </a:lnTo>
                <a:lnTo>
                  <a:pt x="46485" y="245062"/>
                </a:lnTo>
                <a:lnTo>
                  <a:pt x="52561" y="243369"/>
                </a:lnTo>
                <a:lnTo>
                  <a:pt x="57881" y="242241"/>
                </a:lnTo>
                <a:lnTo>
                  <a:pt x="62698" y="240219"/>
                </a:lnTo>
                <a:lnTo>
                  <a:pt x="67179" y="237601"/>
                </a:lnTo>
                <a:lnTo>
                  <a:pt x="71436" y="234585"/>
                </a:lnTo>
                <a:lnTo>
                  <a:pt x="76814" y="232575"/>
                </a:lnTo>
                <a:lnTo>
                  <a:pt x="82940" y="231235"/>
                </a:lnTo>
                <a:lnTo>
                  <a:pt x="89564" y="230341"/>
                </a:lnTo>
                <a:lnTo>
                  <a:pt x="95250" y="231016"/>
                </a:lnTo>
                <a:lnTo>
                  <a:pt x="100311" y="232735"/>
                </a:lnTo>
                <a:lnTo>
                  <a:pt x="104954" y="235151"/>
                </a:lnTo>
                <a:lnTo>
                  <a:pt x="111860" y="236763"/>
                </a:lnTo>
                <a:lnTo>
                  <a:pt x="120274" y="237836"/>
                </a:lnTo>
                <a:lnTo>
                  <a:pt x="129693" y="238552"/>
                </a:lnTo>
                <a:lnTo>
                  <a:pt x="138513" y="240300"/>
                </a:lnTo>
                <a:lnTo>
                  <a:pt x="146933" y="242735"/>
                </a:lnTo>
                <a:lnTo>
                  <a:pt x="155085" y="245628"/>
                </a:lnTo>
                <a:lnTo>
                  <a:pt x="161791" y="248827"/>
                </a:lnTo>
                <a:lnTo>
                  <a:pt x="167531" y="252229"/>
                </a:lnTo>
                <a:lnTo>
                  <a:pt x="172628" y="255768"/>
                </a:lnTo>
                <a:lnTo>
                  <a:pt x="177295" y="259396"/>
                </a:lnTo>
                <a:lnTo>
                  <a:pt x="181678" y="263086"/>
                </a:lnTo>
                <a:lnTo>
                  <a:pt x="185869" y="266815"/>
                </a:lnTo>
                <a:lnTo>
                  <a:pt x="189933" y="271842"/>
                </a:lnTo>
                <a:lnTo>
                  <a:pt x="193913" y="277733"/>
                </a:lnTo>
                <a:lnTo>
                  <a:pt x="197836" y="284200"/>
                </a:lnTo>
                <a:lnTo>
                  <a:pt x="201721" y="291052"/>
                </a:lnTo>
                <a:lnTo>
                  <a:pt x="209424" y="305437"/>
                </a:lnTo>
                <a:lnTo>
                  <a:pt x="220902" y="327817"/>
                </a:lnTo>
                <a:lnTo>
                  <a:pt x="223448" y="335369"/>
                </a:lnTo>
                <a:lnTo>
                  <a:pt x="225146" y="342944"/>
                </a:lnTo>
                <a:lnTo>
                  <a:pt x="228542" y="37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6"/>
          <p:cNvSpPr/>
          <p:nvPr/>
        </p:nvSpPr>
        <p:spPr>
          <a:xfrm>
            <a:off x="8458200" y="4462858"/>
            <a:ext cx="228601" cy="17702"/>
          </a:xfrm>
          <a:custGeom>
            <a:avLst/>
            <a:gdLst/>
            <a:ahLst/>
            <a:cxnLst/>
            <a:rect l="0" t="0" r="0" b="0"/>
            <a:pathLst>
              <a:path w="228601" h="17702">
                <a:moveTo>
                  <a:pt x="0" y="17701"/>
                </a:moveTo>
                <a:lnTo>
                  <a:pt x="18203" y="11634"/>
                </a:lnTo>
                <a:lnTo>
                  <a:pt x="26105" y="9846"/>
                </a:lnTo>
                <a:lnTo>
                  <a:pt x="33914" y="8655"/>
                </a:lnTo>
                <a:lnTo>
                  <a:pt x="41658" y="7860"/>
                </a:lnTo>
                <a:lnTo>
                  <a:pt x="101102" y="674"/>
                </a:lnTo>
                <a:lnTo>
                  <a:pt x="120741" y="0"/>
                </a:lnTo>
                <a:lnTo>
                  <a:pt x="137644" y="821"/>
                </a:lnTo>
                <a:lnTo>
                  <a:pt x="152722" y="2638"/>
                </a:lnTo>
                <a:lnTo>
                  <a:pt x="165314" y="3849"/>
                </a:lnTo>
                <a:lnTo>
                  <a:pt x="176250" y="4656"/>
                </a:lnTo>
                <a:lnTo>
                  <a:pt x="199914" y="5952"/>
                </a:lnTo>
                <a:lnTo>
                  <a:pt x="203126" y="7329"/>
                </a:lnTo>
                <a:lnTo>
                  <a:pt x="206537" y="9517"/>
                </a:lnTo>
                <a:lnTo>
                  <a:pt x="228600" y="177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7"/>
          <p:cNvSpPr/>
          <p:nvPr/>
        </p:nvSpPr>
        <p:spPr>
          <a:xfrm>
            <a:off x="8538209" y="4354829"/>
            <a:ext cx="22710" cy="251461"/>
          </a:xfrm>
          <a:custGeom>
            <a:avLst/>
            <a:gdLst/>
            <a:ahLst/>
            <a:cxnLst/>
            <a:rect l="0" t="0" r="0" b="0"/>
            <a:pathLst>
              <a:path w="22710" h="251461">
                <a:moveTo>
                  <a:pt x="0" y="0"/>
                </a:moveTo>
                <a:lnTo>
                  <a:pt x="6068" y="12136"/>
                </a:lnTo>
                <a:lnTo>
                  <a:pt x="7856" y="19521"/>
                </a:lnTo>
                <a:lnTo>
                  <a:pt x="9047" y="28254"/>
                </a:lnTo>
                <a:lnTo>
                  <a:pt x="9842" y="37886"/>
                </a:lnTo>
                <a:lnTo>
                  <a:pt x="11641" y="50657"/>
                </a:lnTo>
                <a:lnTo>
                  <a:pt x="18972" y="93891"/>
                </a:lnTo>
                <a:lnTo>
                  <a:pt x="20268" y="103234"/>
                </a:lnTo>
                <a:lnTo>
                  <a:pt x="21132" y="110733"/>
                </a:lnTo>
                <a:lnTo>
                  <a:pt x="21708" y="120812"/>
                </a:lnTo>
                <a:lnTo>
                  <a:pt x="22349" y="145558"/>
                </a:lnTo>
                <a:lnTo>
                  <a:pt x="22709" y="169847"/>
                </a:lnTo>
                <a:lnTo>
                  <a:pt x="21490" y="176731"/>
                </a:lnTo>
                <a:lnTo>
                  <a:pt x="19406" y="183861"/>
                </a:lnTo>
                <a:lnTo>
                  <a:pt x="16747" y="191154"/>
                </a:lnTo>
                <a:lnTo>
                  <a:pt x="14975" y="198556"/>
                </a:lnTo>
                <a:lnTo>
                  <a:pt x="13794" y="206031"/>
                </a:lnTo>
                <a:lnTo>
                  <a:pt x="13006" y="213554"/>
                </a:lnTo>
                <a:lnTo>
                  <a:pt x="12481" y="219839"/>
                </a:lnTo>
                <a:lnTo>
                  <a:pt x="12131" y="225300"/>
                </a:lnTo>
                <a:lnTo>
                  <a:pt x="11741" y="234754"/>
                </a:lnTo>
                <a:lnTo>
                  <a:pt x="11431" y="251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8"/>
          <p:cNvSpPr/>
          <p:nvPr/>
        </p:nvSpPr>
        <p:spPr>
          <a:xfrm>
            <a:off x="6359924" y="4983687"/>
            <a:ext cx="280848" cy="251253"/>
          </a:xfrm>
          <a:custGeom>
            <a:avLst/>
            <a:gdLst/>
            <a:ahLst/>
            <a:cxnLst/>
            <a:rect l="0" t="0" r="0" b="0"/>
            <a:pathLst>
              <a:path w="280848" h="251253">
                <a:moveTo>
                  <a:pt x="6585" y="34082"/>
                </a:moveTo>
                <a:lnTo>
                  <a:pt x="518" y="34082"/>
                </a:lnTo>
                <a:lnTo>
                  <a:pt x="0" y="35352"/>
                </a:lnTo>
                <a:lnTo>
                  <a:pt x="926" y="37469"/>
                </a:lnTo>
                <a:lnTo>
                  <a:pt x="5468" y="43923"/>
                </a:lnTo>
                <a:lnTo>
                  <a:pt x="6089" y="48193"/>
                </a:lnTo>
                <a:lnTo>
                  <a:pt x="6254" y="51109"/>
                </a:lnTo>
                <a:lnTo>
                  <a:pt x="7635" y="55594"/>
                </a:lnTo>
                <a:lnTo>
                  <a:pt x="9825" y="61123"/>
                </a:lnTo>
                <a:lnTo>
                  <a:pt x="12555" y="67350"/>
                </a:lnTo>
                <a:lnTo>
                  <a:pt x="15646" y="75311"/>
                </a:lnTo>
                <a:lnTo>
                  <a:pt x="22466" y="94316"/>
                </a:lnTo>
                <a:lnTo>
                  <a:pt x="26062" y="103448"/>
                </a:lnTo>
                <a:lnTo>
                  <a:pt x="29730" y="112076"/>
                </a:lnTo>
                <a:lnTo>
                  <a:pt x="33445" y="120368"/>
                </a:lnTo>
                <a:lnTo>
                  <a:pt x="35922" y="127166"/>
                </a:lnTo>
                <a:lnTo>
                  <a:pt x="37573" y="132968"/>
                </a:lnTo>
                <a:lnTo>
                  <a:pt x="38674" y="138106"/>
                </a:lnTo>
                <a:lnTo>
                  <a:pt x="40678" y="144072"/>
                </a:lnTo>
                <a:lnTo>
                  <a:pt x="43283" y="150589"/>
                </a:lnTo>
                <a:lnTo>
                  <a:pt x="46291" y="157473"/>
                </a:lnTo>
                <a:lnTo>
                  <a:pt x="48296" y="165873"/>
                </a:lnTo>
                <a:lnTo>
                  <a:pt x="49633" y="175283"/>
                </a:lnTo>
                <a:lnTo>
                  <a:pt x="51118" y="193358"/>
                </a:lnTo>
                <a:lnTo>
                  <a:pt x="51777" y="205625"/>
                </a:lnTo>
                <a:lnTo>
                  <a:pt x="52071" y="215310"/>
                </a:lnTo>
                <a:lnTo>
                  <a:pt x="52149" y="219671"/>
                </a:lnTo>
                <a:lnTo>
                  <a:pt x="50931" y="221308"/>
                </a:lnTo>
                <a:lnTo>
                  <a:pt x="48849" y="221130"/>
                </a:lnTo>
                <a:lnTo>
                  <a:pt x="42451" y="217786"/>
                </a:lnTo>
                <a:lnTo>
                  <a:pt x="41925" y="216241"/>
                </a:lnTo>
                <a:lnTo>
                  <a:pt x="41342" y="211138"/>
                </a:lnTo>
                <a:lnTo>
                  <a:pt x="39917" y="208000"/>
                </a:lnTo>
                <a:lnTo>
                  <a:pt x="34946" y="201126"/>
                </a:lnTo>
                <a:lnTo>
                  <a:pt x="33112" y="196244"/>
                </a:lnTo>
                <a:lnTo>
                  <a:pt x="31890" y="190451"/>
                </a:lnTo>
                <a:lnTo>
                  <a:pt x="31075" y="184048"/>
                </a:lnTo>
                <a:lnTo>
                  <a:pt x="30532" y="175970"/>
                </a:lnTo>
                <a:lnTo>
                  <a:pt x="30170" y="166774"/>
                </a:lnTo>
                <a:lnTo>
                  <a:pt x="29768" y="145127"/>
                </a:lnTo>
                <a:lnTo>
                  <a:pt x="29488" y="93265"/>
                </a:lnTo>
                <a:lnTo>
                  <a:pt x="32014" y="83698"/>
                </a:lnTo>
                <a:lnTo>
                  <a:pt x="36237" y="72239"/>
                </a:lnTo>
                <a:lnTo>
                  <a:pt x="41593" y="59520"/>
                </a:lnTo>
                <a:lnTo>
                  <a:pt x="50931" y="38615"/>
                </a:lnTo>
                <a:lnTo>
                  <a:pt x="55199" y="29484"/>
                </a:lnTo>
                <a:lnTo>
                  <a:pt x="59315" y="23397"/>
                </a:lnTo>
                <a:lnTo>
                  <a:pt x="63328" y="19339"/>
                </a:lnTo>
                <a:lnTo>
                  <a:pt x="67274" y="16633"/>
                </a:lnTo>
                <a:lnTo>
                  <a:pt x="75045" y="13628"/>
                </a:lnTo>
                <a:lnTo>
                  <a:pt x="82732" y="12291"/>
                </a:lnTo>
                <a:lnTo>
                  <a:pt x="90381" y="11698"/>
                </a:lnTo>
                <a:lnTo>
                  <a:pt x="98015" y="11434"/>
                </a:lnTo>
                <a:lnTo>
                  <a:pt x="101828" y="11363"/>
                </a:lnTo>
                <a:lnTo>
                  <a:pt x="105641" y="12586"/>
                </a:lnTo>
                <a:lnTo>
                  <a:pt x="113263" y="17332"/>
                </a:lnTo>
                <a:lnTo>
                  <a:pt x="115804" y="20376"/>
                </a:lnTo>
                <a:lnTo>
                  <a:pt x="117498" y="23674"/>
                </a:lnTo>
                <a:lnTo>
                  <a:pt x="118627" y="27144"/>
                </a:lnTo>
                <a:lnTo>
                  <a:pt x="120650" y="31996"/>
                </a:lnTo>
                <a:lnTo>
                  <a:pt x="123269" y="37772"/>
                </a:lnTo>
                <a:lnTo>
                  <a:pt x="126284" y="44162"/>
                </a:lnTo>
                <a:lnTo>
                  <a:pt x="128295" y="49692"/>
                </a:lnTo>
                <a:lnTo>
                  <a:pt x="129635" y="54649"/>
                </a:lnTo>
                <a:lnTo>
                  <a:pt x="130528" y="59223"/>
                </a:lnTo>
                <a:lnTo>
                  <a:pt x="131124" y="67353"/>
                </a:lnTo>
                <a:lnTo>
                  <a:pt x="131522" y="77853"/>
                </a:lnTo>
                <a:lnTo>
                  <a:pt x="131963" y="104336"/>
                </a:lnTo>
                <a:lnTo>
                  <a:pt x="132302" y="168260"/>
                </a:lnTo>
                <a:lnTo>
                  <a:pt x="131037" y="166714"/>
                </a:lnTo>
                <a:lnTo>
                  <a:pt x="128923" y="163144"/>
                </a:lnTo>
                <a:lnTo>
                  <a:pt x="126244" y="158223"/>
                </a:lnTo>
                <a:lnTo>
                  <a:pt x="125728" y="153673"/>
                </a:lnTo>
                <a:lnTo>
                  <a:pt x="126654" y="149369"/>
                </a:lnTo>
                <a:lnTo>
                  <a:pt x="128541" y="145230"/>
                </a:lnTo>
                <a:lnTo>
                  <a:pt x="129799" y="137391"/>
                </a:lnTo>
                <a:lnTo>
                  <a:pt x="130638" y="127085"/>
                </a:lnTo>
                <a:lnTo>
                  <a:pt x="131197" y="115134"/>
                </a:lnTo>
                <a:lnTo>
                  <a:pt x="132840" y="104627"/>
                </a:lnTo>
                <a:lnTo>
                  <a:pt x="135205" y="95082"/>
                </a:lnTo>
                <a:lnTo>
                  <a:pt x="138052" y="86179"/>
                </a:lnTo>
                <a:lnTo>
                  <a:pt x="142489" y="76433"/>
                </a:lnTo>
                <a:lnTo>
                  <a:pt x="147988" y="66126"/>
                </a:lnTo>
                <a:lnTo>
                  <a:pt x="154194" y="55445"/>
                </a:lnTo>
                <a:lnTo>
                  <a:pt x="159602" y="47054"/>
                </a:lnTo>
                <a:lnTo>
                  <a:pt x="164476" y="40190"/>
                </a:lnTo>
                <a:lnTo>
                  <a:pt x="168996" y="34344"/>
                </a:lnTo>
                <a:lnTo>
                  <a:pt x="173279" y="29177"/>
                </a:lnTo>
                <a:lnTo>
                  <a:pt x="177405" y="24462"/>
                </a:lnTo>
                <a:lnTo>
                  <a:pt x="181425" y="20049"/>
                </a:lnTo>
                <a:lnTo>
                  <a:pt x="189279" y="11759"/>
                </a:lnTo>
                <a:lnTo>
                  <a:pt x="193151" y="7770"/>
                </a:lnTo>
                <a:lnTo>
                  <a:pt x="197002" y="5111"/>
                </a:lnTo>
                <a:lnTo>
                  <a:pt x="204669" y="2156"/>
                </a:lnTo>
                <a:lnTo>
                  <a:pt x="212309" y="843"/>
                </a:lnTo>
                <a:lnTo>
                  <a:pt x="219938" y="259"/>
                </a:lnTo>
                <a:lnTo>
                  <a:pt x="227563" y="0"/>
                </a:lnTo>
                <a:lnTo>
                  <a:pt x="231374" y="1201"/>
                </a:lnTo>
                <a:lnTo>
                  <a:pt x="238994" y="5922"/>
                </a:lnTo>
                <a:lnTo>
                  <a:pt x="246616" y="12253"/>
                </a:lnTo>
                <a:lnTo>
                  <a:pt x="254235" y="19301"/>
                </a:lnTo>
                <a:lnTo>
                  <a:pt x="265666" y="30408"/>
                </a:lnTo>
                <a:lnTo>
                  <a:pt x="273285" y="37953"/>
                </a:lnTo>
                <a:lnTo>
                  <a:pt x="275826" y="43013"/>
                </a:lnTo>
                <a:lnTo>
                  <a:pt x="277519" y="48926"/>
                </a:lnTo>
                <a:lnTo>
                  <a:pt x="278648" y="55408"/>
                </a:lnTo>
                <a:lnTo>
                  <a:pt x="279400" y="62270"/>
                </a:lnTo>
                <a:lnTo>
                  <a:pt x="279902" y="69384"/>
                </a:lnTo>
                <a:lnTo>
                  <a:pt x="280236" y="76666"/>
                </a:lnTo>
                <a:lnTo>
                  <a:pt x="280608" y="91532"/>
                </a:lnTo>
                <a:lnTo>
                  <a:pt x="280847" y="121772"/>
                </a:lnTo>
                <a:lnTo>
                  <a:pt x="279597" y="135722"/>
                </a:lnTo>
                <a:lnTo>
                  <a:pt x="271851" y="201667"/>
                </a:lnTo>
                <a:lnTo>
                  <a:pt x="271059" y="210576"/>
                </a:lnTo>
                <a:lnTo>
                  <a:pt x="269262" y="219055"/>
                </a:lnTo>
                <a:lnTo>
                  <a:pt x="266793" y="227247"/>
                </a:lnTo>
                <a:lnTo>
                  <a:pt x="258045" y="2512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9"/>
          <p:cNvSpPr/>
          <p:nvPr/>
        </p:nvSpPr>
        <p:spPr>
          <a:xfrm>
            <a:off x="6767450" y="4869179"/>
            <a:ext cx="353441" cy="285751"/>
          </a:xfrm>
          <a:custGeom>
            <a:avLst/>
            <a:gdLst/>
            <a:ahLst/>
            <a:cxnLst/>
            <a:rect l="0" t="0" r="0" b="0"/>
            <a:pathLst>
              <a:path w="353441" h="285751">
                <a:moveTo>
                  <a:pt x="296290" y="0"/>
                </a:moveTo>
                <a:lnTo>
                  <a:pt x="302358" y="0"/>
                </a:lnTo>
                <a:lnTo>
                  <a:pt x="304145" y="1271"/>
                </a:lnTo>
                <a:lnTo>
                  <a:pt x="305336" y="3387"/>
                </a:lnTo>
                <a:lnTo>
                  <a:pt x="306131" y="6068"/>
                </a:lnTo>
                <a:lnTo>
                  <a:pt x="302850" y="10396"/>
                </a:lnTo>
                <a:lnTo>
                  <a:pt x="296853" y="15820"/>
                </a:lnTo>
                <a:lnTo>
                  <a:pt x="289045" y="21977"/>
                </a:lnTo>
                <a:lnTo>
                  <a:pt x="281300" y="28622"/>
                </a:lnTo>
                <a:lnTo>
                  <a:pt x="273597" y="35591"/>
                </a:lnTo>
                <a:lnTo>
                  <a:pt x="254006" y="54149"/>
                </a:lnTo>
                <a:lnTo>
                  <a:pt x="249050" y="58959"/>
                </a:lnTo>
                <a:lnTo>
                  <a:pt x="241937" y="64707"/>
                </a:lnTo>
                <a:lnTo>
                  <a:pt x="233384" y="71078"/>
                </a:lnTo>
                <a:lnTo>
                  <a:pt x="223872" y="77865"/>
                </a:lnTo>
                <a:lnTo>
                  <a:pt x="214992" y="83660"/>
                </a:lnTo>
                <a:lnTo>
                  <a:pt x="206531" y="88794"/>
                </a:lnTo>
                <a:lnTo>
                  <a:pt x="198351" y="93486"/>
                </a:lnTo>
                <a:lnTo>
                  <a:pt x="182487" y="102086"/>
                </a:lnTo>
                <a:lnTo>
                  <a:pt x="174701" y="106158"/>
                </a:lnTo>
                <a:lnTo>
                  <a:pt x="166971" y="111412"/>
                </a:lnTo>
                <a:lnTo>
                  <a:pt x="159277" y="117455"/>
                </a:lnTo>
                <a:lnTo>
                  <a:pt x="151608" y="124023"/>
                </a:lnTo>
                <a:lnTo>
                  <a:pt x="145225" y="129672"/>
                </a:lnTo>
                <a:lnTo>
                  <a:pt x="134747" y="139336"/>
                </a:lnTo>
                <a:lnTo>
                  <a:pt x="128904" y="143690"/>
                </a:lnTo>
                <a:lnTo>
                  <a:pt x="122469" y="147864"/>
                </a:lnTo>
                <a:lnTo>
                  <a:pt x="115639" y="151916"/>
                </a:lnTo>
                <a:lnTo>
                  <a:pt x="106006" y="158428"/>
                </a:lnTo>
                <a:lnTo>
                  <a:pt x="81755" y="175822"/>
                </a:lnTo>
                <a:lnTo>
                  <a:pt x="70717" y="181985"/>
                </a:lnTo>
                <a:lnTo>
                  <a:pt x="60818" y="186094"/>
                </a:lnTo>
                <a:lnTo>
                  <a:pt x="51679" y="188833"/>
                </a:lnTo>
                <a:lnTo>
                  <a:pt x="43045" y="191928"/>
                </a:lnTo>
                <a:lnTo>
                  <a:pt x="34750" y="195263"/>
                </a:lnTo>
                <a:lnTo>
                  <a:pt x="26680" y="198755"/>
                </a:lnTo>
                <a:lnTo>
                  <a:pt x="20030" y="201083"/>
                </a:lnTo>
                <a:lnTo>
                  <a:pt x="9254" y="203671"/>
                </a:lnTo>
                <a:lnTo>
                  <a:pt x="5872" y="205631"/>
                </a:lnTo>
                <a:lnTo>
                  <a:pt x="3618" y="208207"/>
                </a:lnTo>
                <a:lnTo>
                  <a:pt x="0" y="215400"/>
                </a:lnTo>
                <a:lnTo>
                  <a:pt x="973" y="215990"/>
                </a:lnTo>
                <a:lnTo>
                  <a:pt x="9681" y="218091"/>
                </a:lnTo>
                <a:lnTo>
                  <a:pt x="15047" y="220324"/>
                </a:lnTo>
                <a:lnTo>
                  <a:pt x="21165" y="223083"/>
                </a:lnTo>
                <a:lnTo>
                  <a:pt x="27783" y="224922"/>
                </a:lnTo>
                <a:lnTo>
                  <a:pt x="34735" y="226148"/>
                </a:lnTo>
                <a:lnTo>
                  <a:pt x="41910" y="226966"/>
                </a:lnTo>
                <a:lnTo>
                  <a:pt x="56853" y="227511"/>
                </a:lnTo>
                <a:lnTo>
                  <a:pt x="158000" y="228457"/>
                </a:lnTo>
                <a:lnTo>
                  <a:pt x="177427" y="231045"/>
                </a:lnTo>
                <a:lnTo>
                  <a:pt x="197998" y="235310"/>
                </a:lnTo>
                <a:lnTo>
                  <a:pt x="219332" y="240693"/>
                </a:lnTo>
                <a:lnTo>
                  <a:pt x="234824" y="244282"/>
                </a:lnTo>
                <a:lnTo>
                  <a:pt x="246423" y="246675"/>
                </a:lnTo>
                <a:lnTo>
                  <a:pt x="255425" y="248271"/>
                </a:lnTo>
                <a:lnTo>
                  <a:pt x="265237" y="250604"/>
                </a:lnTo>
                <a:lnTo>
                  <a:pt x="275587" y="253430"/>
                </a:lnTo>
                <a:lnTo>
                  <a:pt x="286298" y="256583"/>
                </a:lnTo>
                <a:lnTo>
                  <a:pt x="294708" y="259955"/>
                </a:lnTo>
                <a:lnTo>
                  <a:pt x="301586" y="263474"/>
                </a:lnTo>
                <a:lnTo>
                  <a:pt x="307440" y="267090"/>
                </a:lnTo>
                <a:lnTo>
                  <a:pt x="313884" y="270770"/>
                </a:lnTo>
                <a:lnTo>
                  <a:pt x="327816" y="278245"/>
                </a:lnTo>
                <a:lnTo>
                  <a:pt x="333817" y="280747"/>
                </a:lnTo>
                <a:lnTo>
                  <a:pt x="339088" y="282415"/>
                </a:lnTo>
                <a:lnTo>
                  <a:pt x="35344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0"/>
          <p:cNvSpPr/>
          <p:nvPr/>
        </p:nvSpPr>
        <p:spPr>
          <a:xfrm>
            <a:off x="7223759" y="4790824"/>
            <a:ext cx="233986" cy="374991"/>
          </a:xfrm>
          <a:custGeom>
            <a:avLst/>
            <a:gdLst/>
            <a:ahLst/>
            <a:cxnLst/>
            <a:rect l="0" t="0" r="0" b="0"/>
            <a:pathLst>
              <a:path w="233986" h="374991">
                <a:moveTo>
                  <a:pt x="34291" y="44065"/>
                </a:moveTo>
                <a:lnTo>
                  <a:pt x="40358" y="31930"/>
                </a:lnTo>
                <a:lnTo>
                  <a:pt x="46724" y="22585"/>
                </a:lnTo>
                <a:lnTo>
                  <a:pt x="50200" y="18315"/>
                </a:lnTo>
                <a:lnTo>
                  <a:pt x="55056" y="15469"/>
                </a:lnTo>
                <a:lnTo>
                  <a:pt x="60835" y="13571"/>
                </a:lnTo>
                <a:lnTo>
                  <a:pt x="67226" y="12306"/>
                </a:lnTo>
                <a:lnTo>
                  <a:pt x="72758" y="11462"/>
                </a:lnTo>
                <a:lnTo>
                  <a:pt x="77715" y="10900"/>
                </a:lnTo>
                <a:lnTo>
                  <a:pt x="82291" y="10525"/>
                </a:lnTo>
                <a:lnTo>
                  <a:pt x="86611" y="9005"/>
                </a:lnTo>
                <a:lnTo>
                  <a:pt x="90760" y="6722"/>
                </a:lnTo>
                <a:lnTo>
                  <a:pt x="94797" y="3930"/>
                </a:lnTo>
                <a:lnTo>
                  <a:pt x="100028" y="2068"/>
                </a:lnTo>
                <a:lnTo>
                  <a:pt x="106056" y="828"/>
                </a:lnTo>
                <a:lnTo>
                  <a:pt x="112614" y="0"/>
                </a:lnTo>
                <a:lnTo>
                  <a:pt x="119526" y="718"/>
                </a:lnTo>
                <a:lnTo>
                  <a:pt x="126674" y="2468"/>
                </a:lnTo>
                <a:lnTo>
                  <a:pt x="133980" y="4903"/>
                </a:lnTo>
                <a:lnTo>
                  <a:pt x="142660" y="6528"/>
                </a:lnTo>
                <a:lnTo>
                  <a:pt x="152257" y="7610"/>
                </a:lnTo>
                <a:lnTo>
                  <a:pt x="162464" y="8332"/>
                </a:lnTo>
                <a:lnTo>
                  <a:pt x="170540" y="10083"/>
                </a:lnTo>
                <a:lnTo>
                  <a:pt x="177193" y="12521"/>
                </a:lnTo>
                <a:lnTo>
                  <a:pt x="182899" y="15416"/>
                </a:lnTo>
                <a:lnTo>
                  <a:pt x="186703" y="18615"/>
                </a:lnTo>
                <a:lnTo>
                  <a:pt x="189238" y="22019"/>
                </a:lnTo>
                <a:lnTo>
                  <a:pt x="193326" y="29187"/>
                </a:lnTo>
                <a:lnTo>
                  <a:pt x="199377" y="36606"/>
                </a:lnTo>
                <a:lnTo>
                  <a:pt x="201497" y="40363"/>
                </a:lnTo>
                <a:lnTo>
                  <a:pt x="203855" y="47923"/>
                </a:lnTo>
                <a:lnTo>
                  <a:pt x="203214" y="52987"/>
                </a:lnTo>
                <a:lnTo>
                  <a:pt x="201516" y="58903"/>
                </a:lnTo>
                <a:lnTo>
                  <a:pt x="199114" y="65388"/>
                </a:lnTo>
                <a:lnTo>
                  <a:pt x="196243" y="72250"/>
                </a:lnTo>
                <a:lnTo>
                  <a:pt x="193059" y="79365"/>
                </a:lnTo>
                <a:lnTo>
                  <a:pt x="189666" y="86649"/>
                </a:lnTo>
                <a:lnTo>
                  <a:pt x="182509" y="98128"/>
                </a:lnTo>
                <a:lnTo>
                  <a:pt x="178823" y="102967"/>
                </a:lnTo>
                <a:lnTo>
                  <a:pt x="173826" y="108733"/>
                </a:lnTo>
                <a:lnTo>
                  <a:pt x="167954" y="115118"/>
                </a:lnTo>
                <a:lnTo>
                  <a:pt x="153386" y="130254"/>
                </a:lnTo>
                <a:lnTo>
                  <a:pt x="134212" y="149682"/>
                </a:lnTo>
                <a:lnTo>
                  <a:pt x="123765" y="158926"/>
                </a:lnTo>
                <a:lnTo>
                  <a:pt x="112990" y="167629"/>
                </a:lnTo>
                <a:lnTo>
                  <a:pt x="101997" y="175972"/>
                </a:lnTo>
                <a:lnTo>
                  <a:pt x="93398" y="181533"/>
                </a:lnTo>
                <a:lnTo>
                  <a:pt x="86396" y="185240"/>
                </a:lnTo>
                <a:lnTo>
                  <a:pt x="80457" y="187712"/>
                </a:lnTo>
                <a:lnTo>
                  <a:pt x="77768" y="189360"/>
                </a:lnTo>
                <a:lnTo>
                  <a:pt x="77246" y="190459"/>
                </a:lnTo>
                <a:lnTo>
                  <a:pt x="78168" y="191191"/>
                </a:lnTo>
                <a:lnTo>
                  <a:pt x="80051" y="190409"/>
                </a:lnTo>
                <a:lnTo>
                  <a:pt x="85532" y="186154"/>
                </a:lnTo>
                <a:lnTo>
                  <a:pt x="88772" y="184511"/>
                </a:lnTo>
                <a:lnTo>
                  <a:pt x="95758" y="182685"/>
                </a:lnTo>
                <a:lnTo>
                  <a:pt x="100669" y="182199"/>
                </a:lnTo>
                <a:lnTo>
                  <a:pt x="106483" y="181875"/>
                </a:lnTo>
                <a:lnTo>
                  <a:pt x="112899" y="181658"/>
                </a:lnTo>
                <a:lnTo>
                  <a:pt x="120986" y="180244"/>
                </a:lnTo>
                <a:lnTo>
                  <a:pt x="130188" y="178031"/>
                </a:lnTo>
                <a:lnTo>
                  <a:pt x="140131" y="175286"/>
                </a:lnTo>
                <a:lnTo>
                  <a:pt x="148031" y="173456"/>
                </a:lnTo>
                <a:lnTo>
                  <a:pt x="154568" y="172236"/>
                </a:lnTo>
                <a:lnTo>
                  <a:pt x="160195" y="171422"/>
                </a:lnTo>
                <a:lnTo>
                  <a:pt x="166487" y="170880"/>
                </a:lnTo>
                <a:lnTo>
                  <a:pt x="173222" y="170518"/>
                </a:lnTo>
                <a:lnTo>
                  <a:pt x="180251" y="170277"/>
                </a:lnTo>
                <a:lnTo>
                  <a:pt x="186208" y="171387"/>
                </a:lnTo>
                <a:lnTo>
                  <a:pt x="191449" y="173396"/>
                </a:lnTo>
                <a:lnTo>
                  <a:pt x="196213" y="176006"/>
                </a:lnTo>
                <a:lnTo>
                  <a:pt x="200659" y="177746"/>
                </a:lnTo>
                <a:lnTo>
                  <a:pt x="204892" y="178906"/>
                </a:lnTo>
                <a:lnTo>
                  <a:pt x="208985" y="179679"/>
                </a:lnTo>
                <a:lnTo>
                  <a:pt x="211714" y="181465"/>
                </a:lnTo>
                <a:lnTo>
                  <a:pt x="213533" y="183925"/>
                </a:lnTo>
                <a:lnTo>
                  <a:pt x="214745" y="186835"/>
                </a:lnTo>
                <a:lnTo>
                  <a:pt x="219480" y="193455"/>
                </a:lnTo>
                <a:lnTo>
                  <a:pt x="225817" y="201901"/>
                </a:lnTo>
                <a:lnTo>
                  <a:pt x="229285" y="207709"/>
                </a:lnTo>
                <a:lnTo>
                  <a:pt x="232867" y="214121"/>
                </a:lnTo>
                <a:lnTo>
                  <a:pt x="233985" y="219666"/>
                </a:lnTo>
                <a:lnTo>
                  <a:pt x="233461" y="224633"/>
                </a:lnTo>
                <a:lnTo>
                  <a:pt x="231840" y="229213"/>
                </a:lnTo>
                <a:lnTo>
                  <a:pt x="230761" y="234808"/>
                </a:lnTo>
                <a:lnTo>
                  <a:pt x="230041" y="241076"/>
                </a:lnTo>
                <a:lnTo>
                  <a:pt x="229561" y="247796"/>
                </a:lnTo>
                <a:lnTo>
                  <a:pt x="227970" y="253546"/>
                </a:lnTo>
                <a:lnTo>
                  <a:pt x="222817" y="263321"/>
                </a:lnTo>
                <a:lnTo>
                  <a:pt x="219665" y="268976"/>
                </a:lnTo>
                <a:lnTo>
                  <a:pt x="212776" y="282032"/>
                </a:lnTo>
                <a:lnTo>
                  <a:pt x="205481" y="292915"/>
                </a:lnTo>
                <a:lnTo>
                  <a:pt x="201757" y="297595"/>
                </a:lnTo>
                <a:lnTo>
                  <a:pt x="195465" y="303255"/>
                </a:lnTo>
                <a:lnTo>
                  <a:pt x="187460" y="309569"/>
                </a:lnTo>
                <a:lnTo>
                  <a:pt x="178313" y="316318"/>
                </a:lnTo>
                <a:lnTo>
                  <a:pt x="170946" y="323357"/>
                </a:lnTo>
                <a:lnTo>
                  <a:pt x="164765" y="330590"/>
                </a:lnTo>
                <a:lnTo>
                  <a:pt x="159373" y="337952"/>
                </a:lnTo>
                <a:lnTo>
                  <a:pt x="154510" y="344130"/>
                </a:lnTo>
                <a:lnTo>
                  <a:pt x="149996" y="349518"/>
                </a:lnTo>
                <a:lnTo>
                  <a:pt x="145718" y="354380"/>
                </a:lnTo>
                <a:lnTo>
                  <a:pt x="140326" y="357622"/>
                </a:lnTo>
                <a:lnTo>
                  <a:pt x="134191" y="359783"/>
                </a:lnTo>
                <a:lnTo>
                  <a:pt x="127560" y="361224"/>
                </a:lnTo>
                <a:lnTo>
                  <a:pt x="120600" y="363454"/>
                </a:lnTo>
                <a:lnTo>
                  <a:pt x="113421" y="366211"/>
                </a:lnTo>
                <a:lnTo>
                  <a:pt x="106094" y="369319"/>
                </a:lnTo>
                <a:lnTo>
                  <a:pt x="99940" y="371391"/>
                </a:lnTo>
                <a:lnTo>
                  <a:pt x="94567" y="372773"/>
                </a:lnTo>
                <a:lnTo>
                  <a:pt x="89714" y="373694"/>
                </a:lnTo>
                <a:lnTo>
                  <a:pt x="83939" y="374308"/>
                </a:lnTo>
                <a:lnTo>
                  <a:pt x="77550" y="374717"/>
                </a:lnTo>
                <a:lnTo>
                  <a:pt x="70750" y="374990"/>
                </a:lnTo>
                <a:lnTo>
                  <a:pt x="62407" y="373901"/>
                </a:lnTo>
                <a:lnTo>
                  <a:pt x="53035" y="371906"/>
                </a:lnTo>
                <a:lnTo>
                  <a:pt x="42977" y="369306"/>
                </a:lnTo>
                <a:lnTo>
                  <a:pt x="35001" y="367572"/>
                </a:lnTo>
                <a:lnTo>
                  <a:pt x="28414" y="366417"/>
                </a:lnTo>
                <a:lnTo>
                  <a:pt x="22753" y="365646"/>
                </a:lnTo>
                <a:lnTo>
                  <a:pt x="17709" y="365132"/>
                </a:lnTo>
                <a:lnTo>
                  <a:pt x="13076" y="364790"/>
                </a:lnTo>
                <a:lnTo>
                  <a:pt x="0" y="3641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1"/>
          <p:cNvSpPr/>
          <p:nvPr/>
        </p:nvSpPr>
        <p:spPr>
          <a:xfrm>
            <a:off x="7623809" y="4915382"/>
            <a:ext cx="194311" cy="22378"/>
          </a:xfrm>
          <a:custGeom>
            <a:avLst/>
            <a:gdLst/>
            <a:ahLst/>
            <a:cxnLst/>
            <a:rect l="0" t="0" r="0" b="0"/>
            <a:pathLst>
              <a:path w="194311" h="22378">
                <a:moveTo>
                  <a:pt x="0" y="22377"/>
                </a:moveTo>
                <a:lnTo>
                  <a:pt x="12136" y="16310"/>
                </a:lnTo>
                <a:lnTo>
                  <a:pt x="16981" y="14522"/>
                </a:lnTo>
                <a:lnTo>
                  <a:pt x="21480" y="13331"/>
                </a:lnTo>
                <a:lnTo>
                  <a:pt x="25751" y="12536"/>
                </a:lnTo>
                <a:lnTo>
                  <a:pt x="29868" y="12007"/>
                </a:lnTo>
                <a:lnTo>
                  <a:pt x="33881" y="11654"/>
                </a:lnTo>
                <a:lnTo>
                  <a:pt x="37828" y="11418"/>
                </a:lnTo>
                <a:lnTo>
                  <a:pt x="48079" y="9991"/>
                </a:lnTo>
                <a:lnTo>
                  <a:pt x="92562" y="3185"/>
                </a:lnTo>
                <a:lnTo>
                  <a:pt x="102348" y="1963"/>
                </a:lnTo>
                <a:lnTo>
                  <a:pt x="110142" y="1147"/>
                </a:lnTo>
                <a:lnTo>
                  <a:pt x="119148" y="604"/>
                </a:lnTo>
                <a:lnTo>
                  <a:pt x="139315" y="0"/>
                </a:lnTo>
                <a:lnTo>
                  <a:pt x="147487" y="1109"/>
                </a:lnTo>
                <a:lnTo>
                  <a:pt x="154205" y="3119"/>
                </a:lnTo>
                <a:lnTo>
                  <a:pt x="159953" y="5728"/>
                </a:lnTo>
                <a:lnTo>
                  <a:pt x="165056" y="7468"/>
                </a:lnTo>
                <a:lnTo>
                  <a:pt x="169727" y="8628"/>
                </a:lnTo>
                <a:lnTo>
                  <a:pt x="174112" y="9401"/>
                </a:lnTo>
                <a:lnTo>
                  <a:pt x="178305" y="11187"/>
                </a:lnTo>
                <a:lnTo>
                  <a:pt x="182370" y="13647"/>
                </a:lnTo>
                <a:lnTo>
                  <a:pt x="194310" y="223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2"/>
          <p:cNvSpPr/>
          <p:nvPr/>
        </p:nvSpPr>
        <p:spPr>
          <a:xfrm>
            <a:off x="7612379" y="5006339"/>
            <a:ext cx="217172" cy="22862"/>
          </a:xfrm>
          <a:custGeom>
            <a:avLst/>
            <a:gdLst/>
            <a:ahLst/>
            <a:cxnLst/>
            <a:rect l="0" t="0" r="0" b="0"/>
            <a:pathLst>
              <a:path w="217172" h="22862">
                <a:moveTo>
                  <a:pt x="0" y="22861"/>
                </a:moveTo>
                <a:lnTo>
                  <a:pt x="18204" y="16793"/>
                </a:lnTo>
                <a:lnTo>
                  <a:pt x="27376" y="15005"/>
                </a:lnTo>
                <a:lnTo>
                  <a:pt x="37301" y="13813"/>
                </a:lnTo>
                <a:lnTo>
                  <a:pt x="47727" y="13019"/>
                </a:lnTo>
                <a:lnTo>
                  <a:pt x="57219" y="11220"/>
                </a:lnTo>
                <a:lnTo>
                  <a:pt x="66086" y="8750"/>
                </a:lnTo>
                <a:lnTo>
                  <a:pt x="74537" y="5833"/>
                </a:lnTo>
                <a:lnTo>
                  <a:pt x="82711" y="3889"/>
                </a:lnTo>
                <a:lnTo>
                  <a:pt x="90701" y="2593"/>
                </a:lnTo>
                <a:lnTo>
                  <a:pt x="98568" y="1729"/>
                </a:lnTo>
                <a:lnTo>
                  <a:pt x="110162" y="1153"/>
                </a:lnTo>
                <a:lnTo>
                  <a:pt x="124241" y="768"/>
                </a:lnTo>
                <a:lnTo>
                  <a:pt x="21717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3"/>
          <p:cNvSpPr/>
          <p:nvPr/>
        </p:nvSpPr>
        <p:spPr>
          <a:xfrm>
            <a:off x="7945438" y="4812029"/>
            <a:ext cx="32703" cy="342901"/>
          </a:xfrm>
          <a:custGeom>
            <a:avLst/>
            <a:gdLst/>
            <a:ahLst/>
            <a:cxnLst/>
            <a:rect l="0" t="0" r="0" b="0"/>
            <a:pathLst>
              <a:path w="32703" h="342901">
                <a:moveTo>
                  <a:pt x="9841" y="0"/>
                </a:moveTo>
                <a:lnTo>
                  <a:pt x="3774" y="0"/>
                </a:lnTo>
                <a:lnTo>
                  <a:pt x="1986" y="1271"/>
                </a:lnTo>
                <a:lnTo>
                  <a:pt x="794" y="3387"/>
                </a:lnTo>
                <a:lnTo>
                  <a:pt x="0" y="6068"/>
                </a:lnTo>
                <a:lnTo>
                  <a:pt x="741" y="16746"/>
                </a:lnTo>
                <a:lnTo>
                  <a:pt x="2504" y="32754"/>
                </a:lnTo>
                <a:lnTo>
                  <a:pt x="4951" y="52316"/>
                </a:lnTo>
                <a:lnTo>
                  <a:pt x="14460" y="146594"/>
                </a:lnTo>
                <a:lnTo>
                  <a:pt x="18244" y="192576"/>
                </a:lnTo>
                <a:lnTo>
                  <a:pt x="19926" y="220209"/>
                </a:lnTo>
                <a:lnTo>
                  <a:pt x="20674" y="236725"/>
                </a:lnTo>
                <a:lnTo>
                  <a:pt x="21094" y="283501"/>
                </a:lnTo>
                <a:lnTo>
                  <a:pt x="22423" y="298221"/>
                </a:lnTo>
                <a:lnTo>
                  <a:pt x="24580" y="310574"/>
                </a:lnTo>
                <a:lnTo>
                  <a:pt x="32702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4"/>
          <p:cNvSpPr/>
          <p:nvPr/>
        </p:nvSpPr>
        <p:spPr>
          <a:xfrm>
            <a:off x="8161690" y="4743450"/>
            <a:ext cx="214181" cy="468411"/>
          </a:xfrm>
          <a:custGeom>
            <a:avLst/>
            <a:gdLst/>
            <a:ahLst/>
            <a:cxnLst/>
            <a:rect l="0" t="0" r="0" b="0"/>
            <a:pathLst>
              <a:path w="214181" h="468411">
                <a:moveTo>
                  <a:pt x="67910" y="0"/>
                </a:moveTo>
                <a:lnTo>
                  <a:pt x="55774" y="6067"/>
                </a:lnTo>
                <a:lnTo>
                  <a:pt x="50929" y="9125"/>
                </a:lnTo>
                <a:lnTo>
                  <a:pt x="46429" y="12433"/>
                </a:lnTo>
                <a:lnTo>
                  <a:pt x="42159" y="15909"/>
                </a:lnTo>
                <a:lnTo>
                  <a:pt x="38042" y="19495"/>
                </a:lnTo>
                <a:lnTo>
                  <a:pt x="34028" y="23157"/>
                </a:lnTo>
                <a:lnTo>
                  <a:pt x="30082" y="26868"/>
                </a:lnTo>
                <a:lnTo>
                  <a:pt x="26181" y="31882"/>
                </a:lnTo>
                <a:lnTo>
                  <a:pt x="22311" y="37764"/>
                </a:lnTo>
                <a:lnTo>
                  <a:pt x="18460" y="44226"/>
                </a:lnTo>
                <a:lnTo>
                  <a:pt x="14623" y="53614"/>
                </a:lnTo>
                <a:lnTo>
                  <a:pt x="10796" y="64953"/>
                </a:lnTo>
                <a:lnTo>
                  <a:pt x="6974" y="77591"/>
                </a:lnTo>
                <a:lnTo>
                  <a:pt x="4426" y="89827"/>
                </a:lnTo>
                <a:lnTo>
                  <a:pt x="2727" y="101795"/>
                </a:lnTo>
                <a:lnTo>
                  <a:pt x="1595" y="113583"/>
                </a:lnTo>
                <a:lnTo>
                  <a:pt x="840" y="123982"/>
                </a:lnTo>
                <a:lnTo>
                  <a:pt x="336" y="133454"/>
                </a:lnTo>
                <a:lnTo>
                  <a:pt x="0" y="142309"/>
                </a:lnTo>
                <a:lnTo>
                  <a:pt x="1047" y="148213"/>
                </a:lnTo>
                <a:lnTo>
                  <a:pt x="3014" y="152148"/>
                </a:lnTo>
                <a:lnTo>
                  <a:pt x="5596" y="154772"/>
                </a:lnTo>
                <a:lnTo>
                  <a:pt x="7317" y="157791"/>
                </a:lnTo>
                <a:lnTo>
                  <a:pt x="11010" y="168108"/>
                </a:lnTo>
                <a:lnTo>
                  <a:pt x="16374" y="175468"/>
                </a:lnTo>
                <a:lnTo>
                  <a:pt x="22991" y="182972"/>
                </a:lnTo>
                <a:lnTo>
                  <a:pt x="30166" y="190541"/>
                </a:lnTo>
                <a:lnTo>
                  <a:pt x="37587" y="198138"/>
                </a:lnTo>
                <a:lnTo>
                  <a:pt x="45155" y="203212"/>
                </a:lnTo>
                <a:lnTo>
                  <a:pt x="55280" y="209134"/>
                </a:lnTo>
                <a:lnTo>
                  <a:pt x="67110" y="215623"/>
                </a:lnTo>
                <a:lnTo>
                  <a:pt x="76266" y="221218"/>
                </a:lnTo>
                <a:lnTo>
                  <a:pt x="83641" y="226219"/>
                </a:lnTo>
                <a:lnTo>
                  <a:pt x="89827" y="230822"/>
                </a:lnTo>
                <a:lnTo>
                  <a:pt x="97761" y="235161"/>
                </a:lnTo>
                <a:lnTo>
                  <a:pt x="106861" y="239324"/>
                </a:lnTo>
                <a:lnTo>
                  <a:pt x="116738" y="243369"/>
                </a:lnTo>
                <a:lnTo>
                  <a:pt x="125861" y="248606"/>
                </a:lnTo>
                <a:lnTo>
                  <a:pt x="134484" y="254637"/>
                </a:lnTo>
                <a:lnTo>
                  <a:pt x="142772" y="261198"/>
                </a:lnTo>
                <a:lnTo>
                  <a:pt x="150839" y="268112"/>
                </a:lnTo>
                <a:lnTo>
                  <a:pt x="158755" y="275261"/>
                </a:lnTo>
                <a:lnTo>
                  <a:pt x="178647" y="294072"/>
                </a:lnTo>
                <a:lnTo>
                  <a:pt x="183644" y="298918"/>
                </a:lnTo>
                <a:lnTo>
                  <a:pt x="188246" y="305958"/>
                </a:lnTo>
                <a:lnTo>
                  <a:pt x="192584" y="314462"/>
                </a:lnTo>
                <a:lnTo>
                  <a:pt x="196746" y="323941"/>
                </a:lnTo>
                <a:lnTo>
                  <a:pt x="200790" y="331531"/>
                </a:lnTo>
                <a:lnTo>
                  <a:pt x="204757" y="337860"/>
                </a:lnTo>
                <a:lnTo>
                  <a:pt x="208671" y="343350"/>
                </a:lnTo>
                <a:lnTo>
                  <a:pt x="211281" y="350820"/>
                </a:lnTo>
                <a:lnTo>
                  <a:pt x="213020" y="359610"/>
                </a:lnTo>
                <a:lnTo>
                  <a:pt x="214180" y="369280"/>
                </a:lnTo>
                <a:lnTo>
                  <a:pt x="213683" y="379536"/>
                </a:lnTo>
                <a:lnTo>
                  <a:pt x="212082" y="390184"/>
                </a:lnTo>
                <a:lnTo>
                  <a:pt x="209744" y="401092"/>
                </a:lnTo>
                <a:lnTo>
                  <a:pt x="205646" y="410905"/>
                </a:lnTo>
                <a:lnTo>
                  <a:pt x="200374" y="419986"/>
                </a:lnTo>
                <a:lnTo>
                  <a:pt x="194319" y="428581"/>
                </a:lnTo>
                <a:lnTo>
                  <a:pt x="189013" y="435580"/>
                </a:lnTo>
                <a:lnTo>
                  <a:pt x="184205" y="441517"/>
                </a:lnTo>
                <a:lnTo>
                  <a:pt x="179730" y="446744"/>
                </a:lnTo>
                <a:lnTo>
                  <a:pt x="175477" y="451499"/>
                </a:lnTo>
                <a:lnTo>
                  <a:pt x="167364" y="460169"/>
                </a:lnTo>
                <a:lnTo>
                  <a:pt x="163422" y="462989"/>
                </a:lnTo>
                <a:lnTo>
                  <a:pt x="159525" y="464870"/>
                </a:lnTo>
                <a:lnTo>
                  <a:pt x="155656" y="466123"/>
                </a:lnTo>
                <a:lnTo>
                  <a:pt x="150538" y="466959"/>
                </a:lnTo>
                <a:lnTo>
                  <a:pt x="144585" y="467516"/>
                </a:lnTo>
                <a:lnTo>
                  <a:pt x="132468" y="468134"/>
                </a:lnTo>
                <a:lnTo>
                  <a:pt x="122849" y="468410"/>
                </a:lnTo>
                <a:lnTo>
                  <a:pt x="117235" y="467213"/>
                </a:lnTo>
                <a:lnTo>
                  <a:pt x="110953" y="465145"/>
                </a:lnTo>
                <a:lnTo>
                  <a:pt x="104225" y="462496"/>
                </a:lnTo>
                <a:lnTo>
                  <a:pt x="98470" y="459461"/>
                </a:lnTo>
                <a:lnTo>
                  <a:pt x="93363" y="456167"/>
                </a:lnTo>
                <a:lnTo>
                  <a:pt x="88689" y="452701"/>
                </a:lnTo>
                <a:lnTo>
                  <a:pt x="85572" y="449121"/>
                </a:lnTo>
                <a:lnTo>
                  <a:pt x="83495" y="445463"/>
                </a:lnTo>
                <a:lnTo>
                  <a:pt x="82109" y="441755"/>
                </a:lnTo>
                <a:lnTo>
                  <a:pt x="77184" y="434249"/>
                </a:lnTo>
                <a:lnTo>
                  <a:pt x="70761" y="426679"/>
                </a:lnTo>
                <a:lnTo>
                  <a:pt x="67271" y="422883"/>
                </a:lnTo>
                <a:lnTo>
                  <a:pt x="63673" y="419081"/>
                </a:lnTo>
                <a:lnTo>
                  <a:pt x="61276" y="414008"/>
                </a:lnTo>
                <a:lnTo>
                  <a:pt x="58611" y="401596"/>
                </a:lnTo>
                <a:lnTo>
                  <a:pt x="59170" y="392191"/>
                </a:lnTo>
                <a:lnTo>
                  <a:pt x="60814" y="380841"/>
                </a:lnTo>
                <a:lnTo>
                  <a:pt x="63179" y="368193"/>
                </a:lnTo>
                <a:lnTo>
                  <a:pt x="64755" y="357222"/>
                </a:lnTo>
                <a:lnTo>
                  <a:pt x="65807" y="347368"/>
                </a:lnTo>
                <a:lnTo>
                  <a:pt x="66508" y="338258"/>
                </a:lnTo>
                <a:lnTo>
                  <a:pt x="68245" y="329645"/>
                </a:lnTo>
                <a:lnTo>
                  <a:pt x="70674" y="321364"/>
                </a:lnTo>
                <a:lnTo>
                  <a:pt x="73563" y="313302"/>
                </a:lnTo>
                <a:lnTo>
                  <a:pt x="76758" y="305388"/>
                </a:lnTo>
                <a:lnTo>
                  <a:pt x="80158" y="297572"/>
                </a:lnTo>
                <a:lnTo>
                  <a:pt x="87324" y="282114"/>
                </a:lnTo>
                <a:lnTo>
                  <a:pt x="109044" y="237947"/>
                </a:lnTo>
                <a:lnTo>
                  <a:pt x="118193" y="219592"/>
                </a:lnTo>
                <a:lnTo>
                  <a:pt x="128102" y="201004"/>
                </a:lnTo>
                <a:lnTo>
                  <a:pt x="149271" y="163418"/>
                </a:lnTo>
                <a:lnTo>
                  <a:pt x="157711" y="147045"/>
                </a:lnTo>
                <a:lnTo>
                  <a:pt x="164607" y="132320"/>
                </a:lnTo>
                <a:lnTo>
                  <a:pt x="170475" y="118693"/>
                </a:lnTo>
                <a:lnTo>
                  <a:pt x="174386" y="107069"/>
                </a:lnTo>
                <a:lnTo>
                  <a:pt x="176994" y="96779"/>
                </a:lnTo>
                <a:lnTo>
                  <a:pt x="178732" y="87379"/>
                </a:lnTo>
                <a:lnTo>
                  <a:pt x="180664" y="73548"/>
                </a:lnTo>
                <a:lnTo>
                  <a:pt x="181523" y="63168"/>
                </a:lnTo>
                <a:lnTo>
                  <a:pt x="181905" y="54321"/>
                </a:lnTo>
                <a:lnTo>
                  <a:pt x="180736" y="50184"/>
                </a:lnTo>
                <a:lnTo>
                  <a:pt x="176052" y="42200"/>
                </a:lnTo>
                <a:lnTo>
                  <a:pt x="171754" y="37023"/>
                </a:lnTo>
                <a:lnTo>
                  <a:pt x="166349" y="31032"/>
                </a:lnTo>
                <a:lnTo>
                  <a:pt x="160206" y="24498"/>
                </a:lnTo>
                <a:lnTo>
                  <a:pt x="154841" y="20142"/>
                </a:lnTo>
                <a:lnTo>
                  <a:pt x="149994" y="17238"/>
                </a:lnTo>
                <a:lnTo>
                  <a:pt x="145492" y="15302"/>
                </a:lnTo>
                <a:lnTo>
                  <a:pt x="141221" y="14011"/>
                </a:lnTo>
                <a:lnTo>
                  <a:pt x="137104" y="13150"/>
                </a:lnTo>
                <a:lnTo>
                  <a:pt x="133089" y="12577"/>
                </a:lnTo>
                <a:lnTo>
                  <a:pt x="126603" y="12194"/>
                </a:lnTo>
                <a:lnTo>
                  <a:pt x="109235" y="11769"/>
                </a:lnTo>
                <a:lnTo>
                  <a:pt x="100540" y="12926"/>
                </a:lnTo>
                <a:lnTo>
                  <a:pt x="92203" y="14967"/>
                </a:lnTo>
                <a:lnTo>
                  <a:pt x="67910" y="228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5"/>
          <p:cNvSpPr/>
          <p:nvPr/>
        </p:nvSpPr>
        <p:spPr>
          <a:xfrm>
            <a:off x="8450157" y="4743467"/>
            <a:ext cx="270390" cy="372157"/>
          </a:xfrm>
          <a:custGeom>
            <a:avLst/>
            <a:gdLst/>
            <a:ahLst/>
            <a:cxnLst/>
            <a:rect l="0" t="0" r="0" b="0"/>
            <a:pathLst>
              <a:path w="270390" h="372157">
                <a:moveTo>
                  <a:pt x="133772" y="11412"/>
                </a:moveTo>
                <a:lnTo>
                  <a:pt x="121637" y="17480"/>
                </a:lnTo>
                <a:lnTo>
                  <a:pt x="116792" y="20538"/>
                </a:lnTo>
                <a:lnTo>
                  <a:pt x="112292" y="23846"/>
                </a:lnTo>
                <a:lnTo>
                  <a:pt x="108022" y="27322"/>
                </a:lnTo>
                <a:lnTo>
                  <a:pt x="77741" y="50416"/>
                </a:lnTo>
                <a:lnTo>
                  <a:pt x="68478" y="60275"/>
                </a:lnTo>
                <a:lnTo>
                  <a:pt x="61033" y="70657"/>
                </a:lnTo>
                <a:lnTo>
                  <a:pt x="54800" y="81389"/>
                </a:lnTo>
                <a:lnTo>
                  <a:pt x="49374" y="89813"/>
                </a:lnTo>
                <a:lnTo>
                  <a:pt x="44487" y="96700"/>
                </a:lnTo>
                <a:lnTo>
                  <a:pt x="39958" y="102561"/>
                </a:lnTo>
                <a:lnTo>
                  <a:pt x="35670" y="109008"/>
                </a:lnTo>
                <a:lnTo>
                  <a:pt x="31541" y="115846"/>
                </a:lnTo>
                <a:lnTo>
                  <a:pt x="27518" y="122945"/>
                </a:lnTo>
                <a:lnTo>
                  <a:pt x="24836" y="130217"/>
                </a:lnTo>
                <a:lnTo>
                  <a:pt x="23049" y="137605"/>
                </a:lnTo>
                <a:lnTo>
                  <a:pt x="21856" y="145071"/>
                </a:lnTo>
                <a:lnTo>
                  <a:pt x="18522" y="157669"/>
                </a:lnTo>
                <a:lnTo>
                  <a:pt x="8043" y="191985"/>
                </a:lnTo>
                <a:lnTo>
                  <a:pt x="4233" y="206724"/>
                </a:lnTo>
                <a:lnTo>
                  <a:pt x="1693" y="219090"/>
                </a:lnTo>
                <a:lnTo>
                  <a:pt x="0" y="229874"/>
                </a:lnTo>
                <a:lnTo>
                  <a:pt x="141" y="240874"/>
                </a:lnTo>
                <a:lnTo>
                  <a:pt x="1505" y="252016"/>
                </a:lnTo>
                <a:lnTo>
                  <a:pt x="3684" y="263255"/>
                </a:lnTo>
                <a:lnTo>
                  <a:pt x="5136" y="273288"/>
                </a:lnTo>
                <a:lnTo>
                  <a:pt x="6105" y="282516"/>
                </a:lnTo>
                <a:lnTo>
                  <a:pt x="6751" y="291208"/>
                </a:lnTo>
                <a:lnTo>
                  <a:pt x="8451" y="299543"/>
                </a:lnTo>
                <a:lnTo>
                  <a:pt x="10856" y="307639"/>
                </a:lnTo>
                <a:lnTo>
                  <a:pt x="13727" y="315577"/>
                </a:lnTo>
                <a:lnTo>
                  <a:pt x="18182" y="323408"/>
                </a:lnTo>
                <a:lnTo>
                  <a:pt x="23693" y="331170"/>
                </a:lnTo>
                <a:lnTo>
                  <a:pt x="29906" y="338884"/>
                </a:lnTo>
                <a:lnTo>
                  <a:pt x="35318" y="345297"/>
                </a:lnTo>
                <a:lnTo>
                  <a:pt x="40196" y="350842"/>
                </a:lnTo>
                <a:lnTo>
                  <a:pt x="44719" y="355809"/>
                </a:lnTo>
                <a:lnTo>
                  <a:pt x="49003" y="359120"/>
                </a:lnTo>
                <a:lnTo>
                  <a:pt x="57150" y="362799"/>
                </a:lnTo>
                <a:lnTo>
                  <a:pt x="62371" y="363780"/>
                </a:lnTo>
                <a:lnTo>
                  <a:pt x="68392" y="364434"/>
                </a:lnTo>
                <a:lnTo>
                  <a:pt x="74945" y="364870"/>
                </a:lnTo>
                <a:lnTo>
                  <a:pt x="81854" y="366431"/>
                </a:lnTo>
                <a:lnTo>
                  <a:pt x="89000" y="368741"/>
                </a:lnTo>
                <a:lnTo>
                  <a:pt x="96305" y="371552"/>
                </a:lnTo>
                <a:lnTo>
                  <a:pt x="103713" y="372156"/>
                </a:lnTo>
                <a:lnTo>
                  <a:pt x="111194" y="371288"/>
                </a:lnTo>
                <a:lnTo>
                  <a:pt x="118719" y="369439"/>
                </a:lnTo>
                <a:lnTo>
                  <a:pt x="127548" y="366937"/>
                </a:lnTo>
                <a:lnTo>
                  <a:pt x="147515" y="360770"/>
                </a:lnTo>
                <a:lnTo>
                  <a:pt x="155635" y="357348"/>
                </a:lnTo>
                <a:lnTo>
                  <a:pt x="162318" y="353796"/>
                </a:lnTo>
                <a:lnTo>
                  <a:pt x="168043" y="350158"/>
                </a:lnTo>
                <a:lnTo>
                  <a:pt x="173129" y="346463"/>
                </a:lnTo>
                <a:lnTo>
                  <a:pt x="177790" y="342729"/>
                </a:lnTo>
                <a:lnTo>
                  <a:pt x="182168" y="338970"/>
                </a:lnTo>
                <a:lnTo>
                  <a:pt x="187626" y="335195"/>
                </a:lnTo>
                <a:lnTo>
                  <a:pt x="193805" y="331407"/>
                </a:lnTo>
                <a:lnTo>
                  <a:pt x="200464" y="327612"/>
                </a:lnTo>
                <a:lnTo>
                  <a:pt x="206173" y="322542"/>
                </a:lnTo>
                <a:lnTo>
                  <a:pt x="211250" y="316622"/>
                </a:lnTo>
                <a:lnTo>
                  <a:pt x="215904" y="310136"/>
                </a:lnTo>
                <a:lnTo>
                  <a:pt x="234590" y="282803"/>
                </a:lnTo>
                <a:lnTo>
                  <a:pt x="240354" y="273619"/>
                </a:lnTo>
                <a:lnTo>
                  <a:pt x="245467" y="264957"/>
                </a:lnTo>
                <a:lnTo>
                  <a:pt x="250145" y="256642"/>
                </a:lnTo>
                <a:lnTo>
                  <a:pt x="253264" y="248559"/>
                </a:lnTo>
                <a:lnTo>
                  <a:pt x="255344" y="240630"/>
                </a:lnTo>
                <a:lnTo>
                  <a:pt x="256730" y="232804"/>
                </a:lnTo>
                <a:lnTo>
                  <a:pt x="258924" y="226317"/>
                </a:lnTo>
                <a:lnTo>
                  <a:pt x="264749" y="215722"/>
                </a:lnTo>
                <a:lnTo>
                  <a:pt x="266810" y="209849"/>
                </a:lnTo>
                <a:lnTo>
                  <a:pt x="268185" y="203393"/>
                </a:lnTo>
                <a:lnTo>
                  <a:pt x="269100" y="196550"/>
                </a:lnTo>
                <a:lnTo>
                  <a:pt x="269711" y="189447"/>
                </a:lnTo>
                <a:lnTo>
                  <a:pt x="270118" y="182173"/>
                </a:lnTo>
                <a:lnTo>
                  <a:pt x="270389" y="174782"/>
                </a:lnTo>
                <a:lnTo>
                  <a:pt x="269301" y="163506"/>
                </a:lnTo>
                <a:lnTo>
                  <a:pt x="267305" y="149638"/>
                </a:lnTo>
                <a:lnTo>
                  <a:pt x="264704" y="134043"/>
                </a:lnTo>
                <a:lnTo>
                  <a:pt x="262970" y="122376"/>
                </a:lnTo>
                <a:lnTo>
                  <a:pt x="261815" y="113328"/>
                </a:lnTo>
                <a:lnTo>
                  <a:pt x="261043" y="106026"/>
                </a:lnTo>
                <a:lnTo>
                  <a:pt x="259260" y="98618"/>
                </a:lnTo>
                <a:lnTo>
                  <a:pt x="256801" y="91140"/>
                </a:lnTo>
                <a:lnTo>
                  <a:pt x="253891" y="83614"/>
                </a:lnTo>
                <a:lnTo>
                  <a:pt x="250681" y="77327"/>
                </a:lnTo>
                <a:lnTo>
                  <a:pt x="240097" y="61140"/>
                </a:lnTo>
                <a:lnTo>
                  <a:pt x="236405" y="54725"/>
                </a:lnTo>
                <a:lnTo>
                  <a:pt x="232675" y="47907"/>
                </a:lnTo>
                <a:lnTo>
                  <a:pt x="225142" y="36946"/>
                </a:lnTo>
                <a:lnTo>
                  <a:pt x="217561" y="27840"/>
                </a:lnTo>
                <a:lnTo>
                  <a:pt x="209959" y="19561"/>
                </a:lnTo>
                <a:lnTo>
                  <a:pt x="204883" y="15575"/>
                </a:lnTo>
                <a:lnTo>
                  <a:pt x="198960" y="11647"/>
                </a:lnTo>
                <a:lnTo>
                  <a:pt x="192471" y="7759"/>
                </a:lnTo>
                <a:lnTo>
                  <a:pt x="186875" y="5167"/>
                </a:lnTo>
                <a:lnTo>
                  <a:pt x="181874" y="3439"/>
                </a:lnTo>
                <a:lnTo>
                  <a:pt x="177269" y="2287"/>
                </a:lnTo>
                <a:lnTo>
                  <a:pt x="171660" y="1518"/>
                </a:lnTo>
                <a:lnTo>
                  <a:pt x="165382" y="1006"/>
                </a:lnTo>
                <a:lnTo>
                  <a:pt x="152901" y="438"/>
                </a:lnTo>
                <a:lnTo>
                  <a:pt x="143120" y="185"/>
                </a:lnTo>
                <a:lnTo>
                  <a:pt x="118684" y="0"/>
                </a:lnTo>
                <a:lnTo>
                  <a:pt x="114824" y="1264"/>
                </a:lnTo>
                <a:lnTo>
                  <a:pt x="110980" y="3377"/>
                </a:lnTo>
                <a:lnTo>
                  <a:pt x="99483" y="114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6"/>
          <p:cNvSpPr/>
          <p:nvPr/>
        </p:nvSpPr>
        <p:spPr>
          <a:xfrm>
            <a:off x="8801155" y="4686439"/>
            <a:ext cx="91187" cy="135094"/>
          </a:xfrm>
          <a:custGeom>
            <a:avLst/>
            <a:gdLst/>
            <a:ahLst/>
            <a:cxnLst/>
            <a:rect l="0" t="0" r="0" b="0"/>
            <a:pathLst>
              <a:path w="91187" h="135094">
                <a:moveTo>
                  <a:pt x="57095" y="11290"/>
                </a:moveTo>
                <a:lnTo>
                  <a:pt x="51027" y="5223"/>
                </a:lnTo>
                <a:lnTo>
                  <a:pt x="47969" y="3435"/>
                </a:lnTo>
                <a:lnTo>
                  <a:pt x="44661" y="2243"/>
                </a:lnTo>
                <a:lnTo>
                  <a:pt x="36293" y="331"/>
                </a:lnTo>
                <a:lnTo>
                  <a:pt x="34338" y="174"/>
                </a:lnTo>
                <a:lnTo>
                  <a:pt x="31763" y="70"/>
                </a:lnTo>
                <a:lnTo>
                  <a:pt x="28777" y="0"/>
                </a:lnTo>
                <a:lnTo>
                  <a:pt x="26786" y="1224"/>
                </a:lnTo>
                <a:lnTo>
                  <a:pt x="25459" y="3309"/>
                </a:lnTo>
                <a:lnTo>
                  <a:pt x="24574" y="5969"/>
                </a:lnTo>
                <a:lnTo>
                  <a:pt x="22714" y="9013"/>
                </a:lnTo>
                <a:lnTo>
                  <a:pt x="20205" y="12312"/>
                </a:lnTo>
                <a:lnTo>
                  <a:pt x="17261" y="15782"/>
                </a:lnTo>
                <a:lnTo>
                  <a:pt x="14029" y="21905"/>
                </a:lnTo>
                <a:lnTo>
                  <a:pt x="10604" y="29796"/>
                </a:lnTo>
                <a:lnTo>
                  <a:pt x="7051" y="38868"/>
                </a:lnTo>
                <a:lnTo>
                  <a:pt x="4682" y="46185"/>
                </a:lnTo>
                <a:lnTo>
                  <a:pt x="3103" y="52334"/>
                </a:lnTo>
                <a:lnTo>
                  <a:pt x="2050" y="57703"/>
                </a:lnTo>
                <a:lnTo>
                  <a:pt x="1348" y="62552"/>
                </a:lnTo>
                <a:lnTo>
                  <a:pt x="881" y="67055"/>
                </a:lnTo>
                <a:lnTo>
                  <a:pt x="568" y="71326"/>
                </a:lnTo>
                <a:lnTo>
                  <a:pt x="360" y="75445"/>
                </a:lnTo>
                <a:lnTo>
                  <a:pt x="129" y="83407"/>
                </a:lnTo>
                <a:lnTo>
                  <a:pt x="0" y="95029"/>
                </a:lnTo>
                <a:lnTo>
                  <a:pt x="1251" y="100136"/>
                </a:lnTo>
                <a:lnTo>
                  <a:pt x="3356" y="106081"/>
                </a:lnTo>
                <a:lnTo>
                  <a:pt x="9790" y="121737"/>
                </a:lnTo>
                <a:lnTo>
                  <a:pt x="11589" y="124291"/>
                </a:lnTo>
                <a:lnTo>
                  <a:pt x="14058" y="127264"/>
                </a:lnTo>
                <a:lnTo>
                  <a:pt x="16973" y="130516"/>
                </a:lnTo>
                <a:lnTo>
                  <a:pt x="20187" y="132684"/>
                </a:lnTo>
                <a:lnTo>
                  <a:pt x="23600" y="134130"/>
                </a:lnTo>
                <a:lnTo>
                  <a:pt x="27144" y="135093"/>
                </a:lnTo>
                <a:lnTo>
                  <a:pt x="30778" y="134465"/>
                </a:lnTo>
                <a:lnTo>
                  <a:pt x="34470" y="132777"/>
                </a:lnTo>
                <a:lnTo>
                  <a:pt x="38202" y="130382"/>
                </a:lnTo>
                <a:lnTo>
                  <a:pt x="41959" y="128784"/>
                </a:lnTo>
                <a:lnTo>
                  <a:pt x="45734" y="127720"/>
                </a:lnTo>
                <a:lnTo>
                  <a:pt x="49521" y="127010"/>
                </a:lnTo>
                <a:lnTo>
                  <a:pt x="53316" y="125267"/>
                </a:lnTo>
                <a:lnTo>
                  <a:pt x="57115" y="122835"/>
                </a:lnTo>
                <a:lnTo>
                  <a:pt x="60919" y="119943"/>
                </a:lnTo>
                <a:lnTo>
                  <a:pt x="64723" y="116746"/>
                </a:lnTo>
                <a:lnTo>
                  <a:pt x="68531" y="113344"/>
                </a:lnTo>
                <a:lnTo>
                  <a:pt x="76148" y="106178"/>
                </a:lnTo>
                <a:lnTo>
                  <a:pt x="89127" y="93511"/>
                </a:lnTo>
                <a:lnTo>
                  <a:pt x="89879" y="90234"/>
                </a:lnTo>
                <a:lnTo>
                  <a:pt x="90381" y="85509"/>
                </a:lnTo>
                <a:lnTo>
                  <a:pt x="90716" y="79820"/>
                </a:lnTo>
                <a:lnTo>
                  <a:pt x="91087" y="66725"/>
                </a:lnTo>
                <a:lnTo>
                  <a:pt x="91186" y="59676"/>
                </a:lnTo>
                <a:lnTo>
                  <a:pt x="88713" y="52438"/>
                </a:lnTo>
                <a:lnTo>
                  <a:pt x="84523" y="45072"/>
                </a:lnTo>
                <a:lnTo>
                  <a:pt x="71684" y="27136"/>
                </a:lnTo>
                <a:lnTo>
                  <a:pt x="69361" y="25664"/>
                </a:lnTo>
                <a:lnTo>
                  <a:pt x="66543" y="24683"/>
                </a:lnTo>
                <a:lnTo>
                  <a:pt x="57095" y="22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Postulate 4 Angle Addition Postulate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105400" cy="44957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If point B lies in the interior of  angle AOC, then the measure of angle AOB + the measure of angle BOC = the measure of angle AOC.</a:t>
            </a:r>
          </a:p>
          <a:p>
            <a:r>
              <a:rPr lang="en-US" dirty="0" smtClean="0"/>
              <a:t> If angle AOC is a straight angle and B is any point not on AC, then the measure of angle AOB + the measure of angle BOC = 180.</a:t>
            </a:r>
          </a:p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2667000"/>
            <a:ext cx="29863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SMARTPenAnnotation30"/>
          <p:cNvSpPr/>
          <p:nvPr/>
        </p:nvSpPr>
        <p:spPr>
          <a:xfrm>
            <a:off x="6492239" y="3669029"/>
            <a:ext cx="48291" cy="160022"/>
          </a:xfrm>
          <a:custGeom>
            <a:avLst/>
            <a:gdLst/>
            <a:ahLst/>
            <a:cxnLst/>
            <a:rect l="0" t="0" r="0" b="0"/>
            <a:pathLst>
              <a:path w="48291" h="160022">
                <a:moveTo>
                  <a:pt x="0" y="0"/>
                </a:moveTo>
                <a:lnTo>
                  <a:pt x="12136" y="24272"/>
                </a:lnTo>
                <a:lnTo>
                  <a:pt x="18251" y="39041"/>
                </a:lnTo>
                <a:lnTo>
                  <a:pt x="24867" y="56507"/>
                </a:lnTo>
                <a:lnTo>
                  <a:pt x="31819" y="75772"/>
                </a:lnTo>
                <a:lnTo>
                  <a:pt x="37723" y="89885"/>
                </a:lnTo>
                <a:lnTo>
                  <a:pt x="42928" y="100563"/>
                </a:lnTo>
                <a:lnTo>
                  <a:pt x="47670" y="108952"/>
                </a:lnTo>
                <a:lnTo>
                  <a:pt x="48290" y="112005"/>
                </a:lnTo>
                <a:lnTo>
                  <a:pt x="46164" y="111500"/>
                </a:lnTo>
                <a:lnTo>
                  <a:pt x="42206" y="108624"/>
                </a:lnTo>
                <a:lnTo>
                  <a:pt x="37027" y="99086"/>
                </a:lnTo>
                <a:lnTo>
                  <a:pt x="31035" y="85107"/>
                </a:lnTo>
                <a:lnTo>
                  <a:pt x="18873" y="53066"/>
                </a:lnTo>
                <a:lnTo>
                  <a:pt x="9235" y="26125"/>
                </a:lnTo>
                <a:lnTo>
                  <a:pt x="6157" y="22497"/>
                </a:lnTo>
                <a:lnTo>
                  <a:pt x="4105" y="25158"/>
                </a:lnTo>
                <a:lnTo>
                  <a:pt x="2737" y="32012"/>
                </a:lnTo>
                <a:lnTo>
                  <a:pt x="4365" y="45472"/>
                </a:lnTo>
                <a:lnTo>
                  <a:pt x="7990" y="63335"/>
                </a:lnTo>
                <a:lnTo>
                  <a:pt x="22861" y="1600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1"/>
          <p:cNvSpPr/>
          <p:nvPr/>
        </p:nvSpPr>
        <p:spPr>
          <a:xfrm>
            <a:off x="6663690" y="3920646"/>
            <a:ext cx="194311" cy="171273"/>
          </a:xfrm>
          <a:custGeom>
            <a:avLst/>
            <a:gdLst/>
            <a:ahLst/>
            <a:cxnLst/>
            <a:rect l="0" t="0" r="0" b="0"/>
            <a:pathLst>
              <a:path w="194311" h="171273">
                <a:moveTo>
                  <a:pt x="0" y="45563"/>
                </a:moveTo>
                <a:lnTo>
                  <a:pt x="0" y="39496"/>
                </a:lnTo>
                <a:lnTo>
                  <a:pt x="1270" y="36438"/>
                </a:lnTo>
                <a:lnTo>
                  <a:pt x="3386" y="33130"/>
                </a:lnTo>
                <a:lnTo>
                  <a:pt x="6068" y="29655"/>
                </a:lnTo>
                <a:lnTo>
                  <a:pt x="7855" y="26067"/>
                </a:lnTo>
                <a:lnTo>
                  <a:pt x="9046" y="22406"/>
                </a:lnTo>
                <a:lnTo>
                  <a:pt x="9841" y="18695"/>
                </a:lnTo>
                <a:lnTo>
                  <a:pt x="11640" y="16221"/>
                </a:lnTo>
                <a:lnTo>
                  <a:pt x="14110" y="14572"/>
                </a:lnTo>
                <a:lnTo>
                  <a:pt x="17027" y="13473"/>
                </a:lnTo>
                <a:lnTo>
                  <a:pt x="20241" y="11469"/>
                </a:lnTo>
                <a:lnTo>
                  <a:pt x="23654" y="8864"/>
                </a:lnTo>
                <a:lnTo>
                  <a:pt x="27200" y="5857"/>
                </a:lnTo>
                <a:lnTo>
                  <a:pt x="30833" y="3853"/>
                </a:lnTo>
                <a:lnTo>
                  <a:pt x="34525" y="2516"/>
                </a:lnTo>
                <a:lnTo>
                  <a:pt x="38257" y="1625"/>
                </a:lnTo>
                <a:lnTo>
                  <a:pt x="43284" y="1032"/>
                </a:lnTo>
                <a:lnTo>
                  <a:pt x="49176" y="635"/>
                </a:lnTo>
                <a:lnTo>
                  <a:pt x="61225" y="195"/>
                </a:lnTo>
                <a:lnTo>
                  <a:pt x="70815" y="0"/>
                </a:lnTo>
                <a:lnTo>
                  <a:pt x="75150" y="1218"/>
                </a:lnTo>
                <a:lnTo>
                  <a:pt x="79310" y="3300"/>
                </a:lnTo>
                <a:lnTo>
                  <a:pt x="89043" y="9698"/>
                </a:lnTo>
                <a:lnTo>
                  <a:pt x="92382" y="12763"/>
                </a:lnTo>
                <a:lnTo>
                  <a:pt x="102865" y="22942"/>
                </a:lnTo>
                <a:lnTo>
                  <a:pt x="106676" y="27943"/>
                </a:lnTo>
                <a:lnTo>
                  <a:pt x="109217" y="32546"/>
                </a:lnTo>
                <a:lnTo>
                  <a:pt x="110911" y="36885"/>
                </a:lnTo>
                <a:lnTo>
                  <a:pt x="113311" y="41048"/>
                </a:lnTo>
                <a:lnTo>
                  <a:pt x="116180" y="45093"/>
                </a:lnTo>
                <a:lnTo>
                  <a:pt x="119364" y="49060"/>
                </a:lnTo>
                <a:lnTo>
                  <a:pt x="121486" y="52975"/>
                </a:lnTo>
                <a:lnTo>
                  <a:pt x="122900" y="56854"/>
                </a:lnTo>
                <a:lnTo>
                  <a:pt x="123843" y="60711"/>
                </a:lnTo>
                <a:lnTo>
                  <a:pt x="123202" y="67091"/>
                </a:lnTo>
                <a:lnTo>
                  <a:pt x="121505" y="75156"/>
                </a:lnTo>
                <a:lnTo>
                  <a:pt x="119102" y="84341"/>
                </a:lnTo>
                <a:lnTo>
                  <a:pt x="117502" y="91735"/>
                </a:lnTo>
                <a:lnTo>
                  <a:pt x="116434" y="97935"/>
                </a:lnTo>
                <a:lnTo>
                  <a:pt x="115723" y="103338"/>
                </a:lnTo>
                <a:lnTo>
                  <a:pt x="113979" y="108210"/>
                </a:lnTo>
                <a:lnTo>
                  <a:pt x="111546" y="112727"/>
                </a:lnTo>
                <a:lnTo>
                  <a:pt x="108653" y="117010"/>
                </a:lnTo>
                <a:lnTo>
                  <a:pt x="105455" y="121134"/>
                </a:lnTo>
                <a:lnTo>
                  <a:pt x="102053" y="125154"/>
                </a:lnTo>
                <a:lnTo>
                  <a:pt x="98515" y="129104"/>
                </a:lnTo>
                <a:lnTo>
                  <a:pt x="87811" y="140266"/>
                </a:lnTo>
                <a:lnTo>
                  <a:pt x="66311" y="162060"/>
                </a:lnTo>
                <a:lnTo>
                  <a:pt x="61987" y="165138"/>
                </a:lnTo>
                <a:lnTo>
                  <a:pt x="57835" y="167190"/>
                </a:lnTo>
                <a:lnTo>
                  <a:pt x="48113" y="170483"/>
                </a:lnTo>
                <a:lnTo>
                  <a:pt x="43396" y="170933"/>
                </a:lnTo>
                <a:lnTo>
                  <a:pt x="40361" y="171053"/>
                </a:lnTo>
                <a:lnTo>
                  <a:pt x="33601" y="171187"/>
                </a:lnTo>
                <a:lnTo>
                  <a:pt x="24982" y="171272"/>
                </a:lnTo>
                <a:lnTo>
                  <a:pt x="20416" y="167897"/>
                </a:lnTo>
                <a:lnTo>
                  <a:pt x="17421" y="165220"/>
                </a:lnTo>
                <a:lnTo>
                  <a:pt x="15424" y="162164"/>
                </a:lnTo>
                <a:lnTo>
                  <a:pt x="14093" y="158857"/>
                </a:lnTo>
                <a:lnTo>
                  <a:pt x="13205" y="155383"/>
                </a:lnTo>
                <a:lnTo>
                  <a:pt x="13883" y="153066"/>
                </a:lnTo>
                <a:lnTo>
                  <a:pt x="15606" y="151522"/>
                </a:lnTo>
                <a:lnTo>
                  <a:pt x="18023" y="150493"/>
                </a:lnTo>
                <a:lnTo>
                  <a:pt x="19636" y="148536"/>
                </a:lnTo>
                <a:lnTo>
                  <a:pt x="20710" y="145962"/>
                </a:lnTo>
                <a:lnTo>
                  <a:pt x="21426" y="142976"/>
                </a:lnTo>
                <a:lnTo>
                  <a:pt x="23174" y="139715"/>
                </a:lnTo>
                <a:lnTo>
                  <a:pt x="25610" y="136271"/>
                </a:lnTo>
                <a:lnTo>
                  <a:pt x="32575" y="127687"/>
                </a:lnTo>
                <a:lnTo>
                  <a:pt x="36914" y="123126"/>
                </a:lnTo>
                <a:lnTo>
                  <a:pt x="50049" y="109850"/>
                </a:lnTo>
                <a:lnTo>
                  <a:pt x="54955" y="106201"/>
                </a:lnTo>
                <a:lnTo>
                  <a:pt x="60766" y="102499"/>
                </a:lnTo>
                <a:lnTo>
                  <a:pt x="67181" y="98760"/>
                </a:lnTo>
                <a:lnTo>
                  <a:pt x="72727" y="96268"/>
                </a:lnTo>
                <a:lnTo>
                  <a:pt x="77695" y="94606"/>
                </a:lnTo>
                <a:lnTo>
                  <a:pt x="82276" y="93499"/>
                </a:lnTo>
                <a:lnTo>
                  <a:pt x="86601" y="91490"/>
                </a:lnTo>
                <a:lnTo>
                  <a:pt x="90754" y="88882"/>
                </a:lnTo>
                <a:lnTo>
                  <a:pt x="94792" y="85872"/>
                </a:lnTo>
                <a:lnTo>
                  <a:pt x="98755" y="83866"/>
                </a:lnTo>
                <a:lnTo>
                  <a:pt x="102666" y="82529"/>
                </a:lnTo>
                <a:lnTo>
                  <a:pt x="106544" y="81637"/>
                </a:lnTo>
                <a:lnTo>
                  <a:pt x="110399" y="81042"/>
                </a:lnTo>
                <a:lnTo>
                  <a:pt x="114239" y="80646"/>
                </a:lnTo>
                <a:lnTo>
                  <a:pt x="118069" y="80382"/>
                </a:lnTo>
                <a:lnTo>
                  <a:pt x="139259" y="80088"/>
                </a:lnTo>
                <a:lnTo>
                  <a:pt x="194310" y="798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2"/>
          <p:cNvSpPr/>
          <p:nvPr/>
        </p:nvSpPr>
        <p:spPr>
          <a:xfrm>
            <a:off x="6836728" y="3280409"/>
            <a:ext cx="387028" cy="832318"/>
          </a:xfrm>
          <a:custGeom>
            <a:avLst/>
            <a:gdLst/>
            <a:ahLst/>
            <a:cxnLst/>
            <a:rect l="0" t="0" r="0" b="0"/>
            <a:pathLst>
              <a:path w="387028" h="832318">
                <a:moveTo>
                  <a:pt x="9841" y="0"/>
                </a:moveTo>
                <a:lnTo>
                  <a:pt x="0" y="0"/>
                </a:lnTo>
                <a:lnTo>
                  <a:pt x="11018" y="6069"/>
                </a:lnTo>
                <a:lnTo>
                  <a:pt x="20101" y="9047"/>
                </a:lnTo>
                <a:lnTo>
                  <a:pt x="30911" y="11641"/>
                </a:lnTo>
                <a:lnTo>
                  <a:pt x="48416" y="17028"/>
                </a:lnTo>
                <a:lnTo>
                  <a:pt x="60957" y="21512"/>
                </a:lnTo>
                <a:lnTo>
                  <a:pt x="91826" y="33268"/>
                </a:lnTo>
                <a:lnTo>
                  <a:pt x="107678" y="39959"/>
                </a:lnTo>
                <a:lnTo>
                  <a:pt x="123326" y="46959"/>
                </a:lnTo>
                <a:lnTo>
                  <a:pt x="138838" y="54166"/>
                </a:lnTo>
                <a:lnTo>
                  <a:pt x="151719" y="58971"/>
                </a:lnTo>
                <a:lnTo>
                  <a:pt x="162847" y="62174"/>
                </a:lnTo>
                <a:lnTo>
                  <a:pt x="172805" y="64310"/>
                </a:lnTo>
                <a:lnTo>
                  <a:pt x="180714" y="67003"/>
                </a:lnTo>
                <a:lnTo>
                  <a:pt x="187256" y="70069"/>
                </a:lnTo>
                <a:lnTo>
                  <a:pt x="192888" y="73383"/>
                </a:lnTo>
                <a:lnTo>
                  <a:pt x="209306" y="83838"/>
                </a:lnTo>
                <a:lnTo>
                  <a:pt x="219018" y="90182"/>
                </a:lnTo>
                <a:lnTo>
                  <a:pt x="230572" y="99492"/>
                </a:lnTo>
                <a:lnTo>
                  <a:pt x="243356" y="110778"/>
                </a:lnTo>
                <a:lnTo>
                  <a:pt x="275458" y="140774"/>
                </a:lnTo>
                <a:lnTo>
                  <a:pt x="297683" y="162286"/>
                </a:lnTo>
                <a:lnTo>
                  <a:pt x="306257" y="174151"/>
                </a:lnTo>
                <a:lnTo>
                  <a:pt x="318225" y="191724"/>
                </a:lnTo>
                <a:lnTo>
                  <a:pt x="329815" y="208361"/>
                </a:lnTo>
                <a:lnTo>
                  <a:pt x="341292" y="229377"/>
                </a:lnTo>
                <a:lnTo>
                  <a:pt x="348923" y="246726"/>
                </a:lnTo>
                <a:lnTo>
                  <a:pt x="356548" y="271369"/>
                </a:lnTo>
                <a:lnTo>
                  <a:pt x="360359" y="287593"/>
                </a:lnTo>
                <a:lnTo>
                  <a:pt x="364170" y="306029"/>
                </a:lnTo>
                <a:lnTo>
                  <a:pt x="367981" y="325939"/>
                </a:lnTo>
                <a:lnTo>
                  <a:pt x="370521" y="341753"/>
                </a:lnTo>
                <a:lnTo>
                  <a:pt x="373343" y="366097"/>
                </a:lnTo>
                <a:lnTo>
                  <a:pt x="377985" y="385383"/>
                </a:lnTo>
                <a:lnTo>
                  <a:pt x="381001" y="394082"/>
                </a:lnTo>
                <a:lnTo>
                  <a:pt x="383011" y="410042"/>
                </a:lnTo>
                <a:lnTo>
                  <a:pt x="384351" y="430841"/>
                </a:lnTo>
                <a:lnTo>
                  <a:pt x="385244" y="454868"/>
                </a:lnTo>
                <a:lnTo>
                  <a:pt x="386502" y="549360"/>
                </a:lnTo>
                <a:lnTo>
                  <a:pt x="387027" y="717377"/>
                </a:lnTo>
                <a:lnTo>
                  <a:pt x="385759" y="723361"/>
                </a:lnTo>
                <a:lnTo>
                  <a:pt x="377906" y="741662"/>
                </a:lnTo>
                <a:lnTo>
                  <a:pt x="371122" y="764391"/>
                </a:lnTo>
                <a:lnTo>
                  <a:pt x="366231" y="781476"/>
                </a:lnTo>
                <a:lnTo>
                  <a:pt x="361700" y="788860"/>
                </a:lnTo>
                <a:lnTo>
                  <a:pt x="354512" y="797880"/>
                </a:lnTo>
                <a:lnTo>
                  <a:pt x="353529" y="802500"/>
                </a:lnTo>
                <a:lnTo>
                  <a:pt x="352755" y="817442"/>
                </a:lnTo>
                <a:lnTo>
                  <a:pt x="351481" y="820551"/>
                </a:lnTo>
                <a:lnTo>
                  <a:pt x="342901" y="832317"/>
                </a:lnTo>
                <a:lnTo>
                  <a:pt x="342371" y="831738"/>
                </a:lnTo>
                <a:lnTo>
                  <a:pt x="341312" y="8229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3"/>
          <p:cNvSpPr/>
          <p:nvPr/>
        </p:nvSpPr>
        <p:spPr>
          <a:xfrm>
            <a:off x="7143750" y="3212069"/>
            <a:ext cx="158373" cy="216932"/>
          </a:xfrm>
          <a:custGeom>
            <a:avLst/>
            <a:gdLst/>
            <a:ahLst/>
            <a:cxnLst/>
            <a:rect l="0" t="0" r="0" b="0"/>
            <a:pathLst>
              <a:path w="158373" h="216932">
                <a:moveTo>
                  <a:pt x="0" y="102631"/>
                </a:moveTo>
                <a:lnTo>
                  <a:pt x="0" y="64803"/>
                </a:lnTo>
                <a:lnTo>
                  <a:pt x="1270" y="60902"/>
                </a:lnTo>
                <a:lnTo>
                  <a:pt x="3386" y="57032"/>
                </a:lnTo>
                <a:lnTo>
                  <a:pt x="6067" y="53181"/>
                </a:lnTo>
                <a:lnTo>
                  <a:pt x="9125" y="49344"/>
                </a:lnTo>
                <a:lnTo>
                  <a:pt x="12433" y="45516"/>
                </a:lnTo>
                <a:lnTo>
                  <a:pt x="15909" y="41694"/>
                </a:lnTo>
                <a:lnTo>
                  <a:pt x="22035" y="36607"/>
                </a:lnTo>
                <a:lnTo>
                  <a:pt x="29930" y="30675"/>
                </a:lnTo>
                <a:lnTo>
                  <a:pt x="39003" y="24180"/>
                </a:lnTo>
                <a:lnTo>
                  <a:pt x="46322" y="18580"/>
                </a:lnTo>
                <a:lnTo>
                  <a:pt x="52471" y="13577"/>
                </a:lnTo>
                <a:lnTo>
                  <a:pt x="57841" y="8972"/>
                </a:lnTo>
                <a:lnTo>
                  <a:pt x="62690" y="5901"/>
                </a:lnTo>
                <a:lnTo>
                  <a:pt x="67193" y="3854"/>
                </a:lnTo>
                <a:lnTo>
                  <a:pt x="77478" y="569"/>
                </a:lnTo>
                <a:lnTo>
                  <a:pt x="82271" y="120"/>
                </a:lnTo>
                <a:lnTo>
                  <a:pt x="85328" y="0"/>
                </a:lnTo>
                <a:lnTo>
                  <a:pt x="87365" y="1190"/>
                </a:lnTo>
                <a:lnTo>
                  <a:pt x="88723" y="3253"/>
                </a:lnTo>
                <a:lnTo>
                  <a:pt x="90903" y="9622"/>
                </a:lnTo>
                <a:lnTo>
                  <a:pt x="94588" y="13880"/>
                </a:lnTo>
                <a:lnTo>
                  <a:pt x="97349" y="16793"/>
                </a:lnTo>
                <a:lnTo>
                  <a:pt x="99189" y="21276"/>
                </a:lnTo>
                <a:lnTo>
                  <a:pt x="100416" y="26804"/>
                </a:lnTo>
                <a:lnTo>
                  <a:pt x="101234" y="33030"/>
                </a:lnTo>
                <a:lnTo>
                  <a:pt x="100509" y="40990"/>
                </a:lnTo>
                <a:lnTo>
                  <a:pt x="98755" y="50107"/>
                </a:lnTo>
                <a:lnTo>
                  <a:pt x="96317" y="59995"/>
                </a:lnTo>
                <a:lnTo>
                  <a:pt x="93422" y="69127"/>
                </a:lnTo>
                <a:lnTo>
                  <a:pt x="90220" y="77754"/>
                </a:lnTo>
                <a:lnTo>
                  <a:pt x="86817" y="86046"/>
                </a:lnTo>
                <a:lnTo>
                  <a:pt x="84548" y="90304"/>
                </a:lnTo>
                <a:lnTo>
                  <a:pt x="83035" y="91873"/>
                </a:lnTo>
                <a:lnTo>
                  <a:pt x="80607" y="91333"/>
                </a:lnTo>
                <a:lnTo>
                  <a:pt x="83663" y="91259"/>
                </a:lnTo>
                <a:lnTo>
                  <a:pt x="86255" y="91240"/>
                </a:lnTo>
                <a:lnTo>
                  <a:pt x="87983" y="89957"/>
                </a:lnTo>
                <a:lnTo>
                  <a:pt x="89135" y="87831"/>
                </a:lnTo>
                <a:lnTo>
                  <a:pt x="89903" y="85144"/>
                </a:lnTo>
                <a:lnTo>
                  <a:pt x="94143" y="78772"/>
                </a:lnTo>
                <a:lnTo>
                  <a:pt x="97052" y="75295"/>
                </a:lnTo>
                <a:lnTo>
                  <a:pt x="100261" y="72977"/>
                </a:lnTo>
                <a:lnTo>
                  <a:pt x="103671" y="71431"/>
                </a:lnTo>
                <a:lnTo>
                  <a:pt x="107214" y="70401"/>
                </a:lnTo>
                <a:lnTo>
                  <a:pt x="110845" y="69714"/>
                </a:lnTo>
                <a:lnTo>
                  <a:pt x="114537" y="69257"/>
                </a:lnTo>
                <a:lnTo>
                  <a:pt x="118267" y="68951"/>
                </a:lnTo>
                <a:lnTo>
                  <a:pt x="122025" y="68747"/>
                </a:lnTo>
                <a:lnTo>
                  <a:pt x="129587" y="68521"/>
                </a:lnTo>
                <a:lnTo>
                  <a:pt x="140984" y="68394"/>
                </a:lnTo>
                <a:lnTo>
                  <a:pt x="143519" y="69646"/>
                </a:lnTo>
                <a:lnTo>
                  <a:pt x="145209" y="71751"/>
                </a:lnTo>
                <a:lnTo>
                  <a:pt x="146336" y="74424"/>
                </a:lnTo>
                <a:lnTo>
                  <a:pt x="147588" y="80781"/>
                </a:lnTo>
                <a:lnTo>
                  <a:pt x="147921" y="84254"/>
                </a:lnTo>
                <a:lnTo>
                  <a:pt x="149414" y="87840"/>
                </a:lnTo>
                <a:lnTo>
                  <a:pt x="151679" y="91500"/>
                </a:lnTo>
                <a:lnTo>
                  <a:pt x="158372" y="100432"/>
                </a:lnTo>
                <a:lnTo>
                  <a:pt x="157651" y="106245"/>
                </a:lnTo>
                <a:lnTo>
                  <a:pt x="155901" y="115200"/>
                </a:lnTo>
                <a:lnTo>
                  <a:pt x="153464" y="126250"/>
                </a:lnTo>
                <a:lnTo>
                  <a:pt x="151839" y="134887"/>
                </a:lnTo>
                <a:lnTo>
                  <a:pt x="150755" y="141915"/>
                </a:lnTo>
                <a:lnTo>
                  <a:pt x="150034" y="147870"/>
                </a:lnTo>
                <a:lnTo>
                  <a:pt x="148283" y="154380"/>
                </a:lnTo>
                <a:lnTo>
                  <a:pt x="145845" y="161260"/>
                </a:lnTo>
                <a:lnTo>
                  <a:pt x="142950" y="168387"/>
                </a:lnTo>
                <a:lnTo>
                  <a:pt x="139750" y="174408"/>
                </a:lnTo>
                <a:lnTo>
                  <a:pt x="136346" y="179692"/>
                </a:lnTo>
                <a:lnTo>
                  <a:pt x="132808" y="184485"/>
                </a:lnTo>
                <a:lnTo>
                  <a:pt x="129178" y="188950"/>
                </a:lnTo>
                <a:lnTo>
                  <a:pt x="125489" y="193197"/>
                </a:lnTo>
                <a:lnTo>
                  <a:pt x="121760" y="197298"/>
                </a:lnTo>
                <a:lnTo>
                  <a:pt x="114228" y="205242"/>
                </a:lnTo>
                <a:lnTo>
                  <a:pt x="105113" y="214622"/>
                </a:lnTo>
                <a:lnTo>
                  <a:pt x="103096" y="215391"/>
                </a:lnTo>
                <a:lnTo>
                  <a:pt x="100480" y="215904"/>
                </a:lnTo>
                <a:lnTo>
                  <a:pt x="97466" y="216246"/>
                </a:lnTo>
                <a:lnTo>
                  <a:pt x="94188" y="216474"/>
                </a:lnTo>
                <a:lnTo>
                  <a:pt x="90731" y="216626"/>
                </a:lnTo>
                <a:lnTo>
                  <a:pt x="87158" y="216728"/>
                </a:lnTo>
                <a:lnTo>
                  <a:pt x="45719" y="2169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4"/>
          <p:cNvSpPr/>
          <p:nvPr/>
        </p:nvSpPr>
        <p:spPr>
          <a:xfrm>
            <a:off x="6880859" y="3897629"/>
            <a:ext cx="11432" cy="182881"/>
          </a:xfrm>
          <a:custGeom>
            <a:avLst/>
            <a:gdLst/>
            <a:ahLst/>
            <a:cxnLst/>
            <a:rect l="0" t="0" r="0" b="0"/>
            <a:pathLst>
              <a:path w="11432" h="182881">
                <a:moveTo>
                  <a:pt x="0" y="0"/>
                </a:moveTo>
                <a:lnTo>
                  <a:pt x="0" y="68469"/>
                </a:lnTo>
                <a:lnTo>
                  <a:pt x="1271" y="73587"/>
                </a:lnTo>
                <a:lnTo>
                  <a:pt x="3388" y="78268"/>
                </a:lnTo>
                <a:lnTo>
                  <a:pt x="6068" y="82659"/>
                </a:lnTo>
                <a:lnTo>
                  <a:pt x="7856" y="86856"/>
                </a:lnTo>
                <a:lnTo>
                  <a:pt x="9047" y="90924"/>
                </a:lnTo>
                <a:lnTo>
                  <a:pt x="9842" y="94906"/>
                </a:lnTo>
                <a:lnTo>
                  <a:pt x="10372" y="98831"/>
                </a:lnTo>
                <a:lnTo>
                  <a:pt x="10724" y="102718"/>
                </a:lnTo>
                <a:lnTo>
                  <a:pt x="10959" y="106579"/>
                </a:lnTo>
                <a:lnTo>
                  <a:pt x="11221" y="114255"/>
                </a:lnTo>
                <a:lnTo>
                  <a:pt x="11369" y="129104"/>
                </a:lnTo>
                <a:lnTo>
                  <a:pt x="11431" y="1828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5"/>
          <p:cNvSpPr/>
          <p:nvPr/>
        </p:nvSpPr>
        <p:spPr>
          <a:xfrm>
            <a:off x="6915150" y="3874770"/>
            <a:ext cx="136367" cy="217170"/>
          </a:xfrm>
          <a:custGeom>
            <a:avLst/>
            <a:gdLst/>
            <a:ahLst/>
            <a:cxnLst/>
            <a:rect l="0" t="0" r="0" b="0"/>
            <a:pathLst>
              <a:path w="136367" h="217170">
                <a:moveTo>
                  <a:pt x="0" y="22859"/>
                </a:moveTo>
                <a:lnTo>
                  <a:pt x="18203" y="16792"/>
                </a:lnTo>
                <a:lnTo>
                  <a:pt x="23565" y="13734"/>
                </a:lnTo>
                <a:lnTo>
                  <a:pt x="27140" y="10426"/>
                </a:lnTo>
                <a:lnTo>
                  <a:pt x="29523" y="6951"/>
                </a:lnTo>
                <a:lnTo>
                  <a:pt x="32382" y="4633"/>
                </a:lnTo>
                <a:lnTo>
                  <a:pt x="35558" y="3089"/>
                </a:lnTo>
                <a:lnTo>
                  <a:pt x="38944" y="2059"/>
                </a:lnTo>
                <a:lnTo>
                  <a:pt x="42474" y="1372"/>
                </a:lnTo>
                <a:lnTo>
                  <a:pt x="46095" y="915"/>
                </a:lnTo>
                <a:lnTo>
                  <a:pt x="49780" y="610"/>
                </a:lnTo>
                <a:lnTo>
                  <a:pt x="53506" y="406"/>
                </a:lnTo>
                <a:lnTo>
                  <a:pt x="61034" y="181"/>
                </a:lnTo>
                <a:lnTo>
                  <a:pt x="67359" y="1390"/>
                </a:lnTo>
                <a:lnTo>
                  <a:pt x="75386" y="3467"/>
                </a:lnTo>
                <a:lnTo>
                  <a:pt x="84547" y="6121"/>
                </a:lnTo>
                <a:lnTo>
                  <a:pt x="89384" y="6620"/>
                </a:lnTo>
                <a:lnTo>
                  <a:pt x="91340" y="5683"/>
                </a:lnTo>
                <a:lnTo>
                  <a:pt x="91420" y="1122"/>
                </a:lnTo>
                <a:lnTo>
                  <a:pt x="88886" y="748"/>
                </a:lnTo>
                <a:lnTo>
                  <a:pt x="84657" y="498"/>
                </a:lnTo>
                <a:lnTo>
                  <a:pt x="74455" y="221"/>
                </a:lnTo>
                <a:lnTo>
                  <a:pt x="48058" y="8"/>
                </a:lnTo>
                <a:lnTo>
                  <a:pt x="36084" y="0"/>
                </a:lnTo>
                <a:lnTo>
                  <a:pt x="34215" y="1270"/>
                </a:lnTo>
                <a:lnTo>
                  <a:pt x="31701" y="3387"/>
                </a:lnTo>
                <a:lnTo>
                  <a:pt x="28754" y="6067"/>
                </a:lnTo>
                <a:lnTo>
                  <a:pt x="26789" y="9125"/>
                </a:lnTo>
                <a:lnTo>
                  <a:pt x="22753" y="20765"/>
                </a:lnTo>
                <a:lnTo>
                  <a:pt x="20249" y="26544"/>
                </a:lnTo>
                <a:lnTo>
                  <a:pt x="17309" y="32936"/>
                </a:lnTo>
                <a:lnTo>
                  <a:pt x="15350" y="41007"/>
                </a:lnTo>
                <a:lnTo>
                  <a:pt x="14043" y="50198"/>
                </a:lnTo>
                <a:lnTo>
                  <a:pt x="13172" y="60135"/>
                </a:lnTo>
                <a:lnTo>
                  <a:pt x="13861" y="68030"/>
                </a:lnTo>
                <a:lnTo>
                  <a:pt x="15591" y="74563"/>
                </a:lnTo>
                <a:lnTo>
                  <a:pt x="21424" y="88106"/>
                </a:lnTo>
                <a:lnTo>
                  <a:pt x="23172" y="89217"/>
                </a:lnTo>
                <a:lnTo>
                  <a:pt x="25608" y="89958"/>
                </a:lnTo>
                <a:lnTo>
                  <a:pt x="28502" y="90452"/>
                </a:lnTo>
                <a:lnTo>
                  <a:pt x="31701" y="90781"/>
                </a:lnTo>
                <a:lnTo>
                  <a:pt x="35104" y="91001"/>
                </a:lnTo>
                <a:lnTo>
                  <a:pt x="38642" y="91147"/>
                </a:lnTo>
                <a:lnTo>
                  <a:pt x="45961" y="91309"/>
                </a:lnTo>
                <a:lnTo>
                  <a:pt x="113347" y="91437"/>
                </a:lnTo>
                <a:lnTo>
                  <a:pt x="118745" y="92708"/>
                </a:lnTo>
                <a:lnTo>
                  <a:pt x="123613" y="94825"/>
                </a:lnTo>
                <a:lnTo>
                  <a:pt x="128129" y="97507"/>
                </a:lnTo>
                <a:lnTo>
                  <a:pt x="131139" y="100564"/>
                </a:lnTo>
                <a:lnTo>
                  <a:pt x="133146" y="103873"/>
                </a:lnTo>
                <a:lnTo>
                  <a:pt x="134484" y="107348"/>
                </a:lnTo>
                <a:lnTo>
                  <a:pt x="135376" y="112206"/>
                </a:lnTo>
                <a:lnTo>
                  <a:pt x="135970" y="117983"/>
                </a:lnTo>
                <a:lnTo>
                  <a:pt x="136366" y="124376"/>
                </a:lnTo>
                <a:lnTo>
                  <a:pt x="135361" y="131177"/>
                </a:lnTo>
                <a:lnTo>
                  <a:pt x="133420" y="138251"/>
                </a:lnTo>
                <a:lnTo>
                  <a:pt x="130857" y="145507"/>
                </a:lnTo>
                <a:lnTo>
                  <a:pt x="127878" y="151615"/>
                </a:lnTo>
                <a:lnTo>
                  <a:pt x="124621" y="156956"/>
                </a:lnTo>
                <a:lnTo>
                  <a:pt x="121181" y="161787"/>
                </a:lnTo>
                <a:lnTo>
                  <a:pt x="117616" y="166278"/>
                </a:lnTo>
                <a:lnTo>
                  <a:pt x="113971" y="170542"/>
                </a:lnTo>
                <a:lnTo>
                  <a:pt x="110270" y="174654"/>
                </a:lnTo>
                <a:lnTo>
                  <a:pt x="105264" y="178666"/>
                </a:lnTo>
                <a:lnTo>
                  <a:pt x="99386" y="182611"/>
                </a:lnTo>
                <a:lnTo>
                  <a:pt x="83837" y="191998"/>
                </a:lnTo>
                <a:lnTo>
                  <a:pt x="81291" y="194039"/>
                </a:lnTo>
                <a:lnTo>
                  <a:pt x="78324" y="196669"/>
                </a:lnTo>
                <a:lnTo>
                  <a:pt x="75076" y="199692"/>
                </a:lnTo>
                <a:lnTo>
                  <a:pt x="71641" y="201708"/>
                </a:lnTo>
                <a:lnTo>
                  <a:pt x="68080" y="203052"/>
                </a:lnTo>
                <a:lnTo>
                  <a:pt x="64437" y="203948"/>
                </a:lnTo>
                <a:lnTo>
                  <a:pt x="60738" y="205815"/>
                </a:lnTo>
                <a:lnTo>
                  <a:pt x="57001" y="208330"/>
                </a:lnTo>
                <a:lnTo>
                  <a:pt x="47949" y="215423"/>
                </a:lnTo>
                <a:lnTo>
                  <a:pt x="45935" y="216005"/>
                </a:lnTo>
                <a:lnTo>
                  <a:pt x="43323" y="216393"/>
                </a:lnTo>
                <a:lnTo>
                  <a:pt x="34290" y="2171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6"/>
          <p:cNvSpPr/>
          <p:nvPr/>
        </p:nvSpPr>
        <p:spPr>
          <a:xfrm>
            <a:off x="6663690" y="3589020"/>
            <a:ext cx="80011" cy="160020"/>
          </a:xfrm>
          <a:custGeom>
            <a:avLst/>
            <a:gdLst/>
            <a:ahLst/>
            <a:cxnLst/>
            <a:rect l="0" t="0" r="0" b="0"/>
            <a:pathLst>
              <a:path w="80011" h="160020">
                <a:moveTo>
                  <a:pt x="0" y="0"/>
                </a:moveTo>
                <a:lnTo>
                  <a:pt x="0" y="6067"/>
                </a:lnTo>
                <a:lnTo>
                  <a:pt x="1270" y="7855"/>
                </a:lnTo>
                <a:lnTo>
                  <a:pt x="3386" y="9046"/>
                </a:lnTo>
                <a:lnTo>
                  <a:pt x="6068" y="9840"/>
                </a:lnTo>
                <a:lnTo>
                  <a:pt x="9125" y="14180"/>
                </a:lnTo>
                <a:lnTo>
                  <a:pt x="12433" y="20883"/>
                </a:lnTo>
                <a:lnTo>
                  <a:pt x="15908" y="29162"/>
                </a:lnTo>
                <a:lnTo>
                  <a:pt x="18226" y="35951"/>
                </a:lnTo>
                <a:lnTo>
                  <a:pt x="19771" y="41747"/>
                </a:lnTo>
                <a:lnTo>
                  <a:pt x="20800" y="46881"/>
                </a:lnTo>
                <a:lnTo>
                  <a:pt x="24027" y="52844"/>
                </a:lnTo>
                <a:lnTo>
                  <a:pt x="28717" y="59359"/>
                </a:lnTo>
                <a:lnTo>
                  <a:pt x="34385" y="66243"/>
                </a:lnTo>
                <a:lnTo>
                  <a:pt x="38163" y="72101"/>
                </a:lnTo>
                <a:lnTo>
                  <a:pt x="40682" y="77277"/>
                </a:lnTo>
                <a:lnTo>
                  <a:pt x="44725" y="88642"/>
                </a:lnTo>
                <a:lnTo>
                  <a:pt x="46326" y="90845"/>
                </a:lnTo>
                <a:lnTo>
                  <a:pt x="48664" y="93583"/>
                </a:lnTo>
                <a:lnTo>
                  <a:pt x="51493" y="96678"/>
                </a:lnTo>
                <a:lnTo>
                  <a:pt x="53378" y="100012"/>
                </a:lnTo>
                <a:lnTo>
                  <a:pt x="54635" y="103505"/>
                </a:lnTo>
                <a:lnTo>
                  <a:pt x="56653" y="112167"/>
                </a:lnTo>
                <a:lnTo>
                  <a:pt x="59358" y="116688"/>
                </a:lnTo>
                <a:lnTo>
                  <a:pt x="69138" y="131871"/>
                </a:lnTo>
                <a:lnTo>
                  <a:pt x="72762" y="138714"/>
                </a:lnTo>
                <a:lnTo>
                  <a:pt x="75178" y="144545"/>
                </a:lnTo>
                <a:lnTo>
                  <a:pt x="80010" y="1600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7"/>
          <p:cNvSpPr/>
          <p:nvPr/>
        </p:nvSpPr>
        <p:spPr>
          <a:xfrm>
            <a:off x="6755135" y="3554730"/>
            <a:ext cx="136998" cy="182880"/>
          </a:xfrm>
          <a:custGeom>
            <a:avLst/>
            <a:gdLst/>
            <a:ahLst/>
            <a:cxnLst/>
            <a:rect l="0" t="0" r="0" b="0"/>
            <a:pathLst>
              <a:path w="136998" h="182880">
                <a:moveTo>
                  <a:pt x="22855" y="11429"/>
                </a:moveTo>
                <a:lnTo>
                  <a:pt x="34990" y="5362"/>
                </a:lnTo>
                <a:lnTo>
                  <a:pt x="39835" y="3574"/>
                </a:lnTo>
                <a:lnTo>
                  <a:pt x="44335" y="2383"/>
                </a:lnTo>
                <a:lnTo>
                  <a:pt x="48605" y="1588"/>
                </a:lnTo>
                <a:lnTo>
                  <a:pt x="52722" y="1059"/>
                </a:lnTo>
                <a:lnTo>
                  <a:pt x="56736" y="706"/>
                </a:lnTo>
                <a:lnTo>
                  <a:pt x="60682" y="470"/>
                </a:lnTo>
                <a:lnTo>
                  <a:pt x="75227" y="209"/>
                </a:lnTo>
                <a:lnTo>
                  <a:pt x="111088" y="11"/>
                </a:lnTo>
                <a:lnTo>
                  <a:pt x="107277" y="3"/>
                </a:lnTo>
                <a:lnTo>
                  <a:pt x="91116" y="0"/>
                </a:lnTo>
                <a:lnTo>
                  <a:pt x="84873" y="1270"/>
                </a:lnTo>
                <a:lnTo>
                  <a:pt x="78170" y="3386"/>
                </a:lnTo>
                <a:lnTo>
                  <a:pt x="71161" y="6067"/>
                </a:lnTo>
                <a:lnTo>
                  <a:pt x="62679" y="7855"/>
                </a:lnTo>
                <a:lnTo>
                  <a:pt x="53214" y="9046"/>
                </a:lnTo>
                <a:lnTo>
                  <a:pt x="43095" y="9841"/>
                </a:lnTo>
                <a:lnTo>
                  <a:pt x="35078" y="11641"/>
                </a:lnTo>
                <a:lnTo>
                  <a:pt x="28464" y="14110"/>
                </a:lnTo>
                <a:lnTo>
                  <a:pt x="22784" y="17027"/>
                </a:lnTo>
                <a:lnTo>
                  <a:pt x="17728" y="18971"/>
                </a:lnTo>
                <a:lnTo>
                  <a:pt x="13086" y="20267"/>
                </a:lnTo>
                <a:lnTo>
                  <a:pt x="8722" y="21131"/>
                </a:lnTo>
                <a:lnTo>
                  <a:pt x="5813" y="22977"/>
                </a:lnTo>
                <a:lnTo>
                  <a:pt x="3874" y="25478"/>
                </a:lnTo>
                <a:lnTo>
                  <a:pt x="761" y="32549"/>
                </a:lnTo>
                <a:lnTo>
                  <a:pt x="335" y="36903"/>
                </a:lnTo>
                <a:lnTo>
                  <a:pt x="221" y="39842"/>
                </a:lnTo>
                <a:lnTo>
                  <a:pt x="15" y="55045"/>
                </a:lnTo>
                <a:lnTo>
                  <a:pt x="0" y="62594"/>
                </a:lnTo>
                <a:lnTo>
                  <a:pt x="1268" y="65859"/>
                </a:lnTo>
                <a:lnTo>
                  <a:pt x="3384" y="69306"/>
                </a:lnTo>
                <a:lnTo>
                  <a:pt x="6064" y="72874"/>
                </a:lnTo>
                <a:lnTo>
                  <a:pt x="9121" y="75252"/>
                </a:lnTo>
                <a:lnTo>
                  <a:pt x="12429" y="76838"/>
                </a:lnTo>
                <a:lnTo>
                  <a:pt x="20795" y="79383"/>
                </a:lnTo>
                <a:lnTo>
                  <a:pt x="22752" y="79592"/>
                </a:lnTo>
                <a:lnTo>
                  <a:pt x="25326" y="79731"/>
                </a:lnTo>
                <a:lnTo>
                  <a:pt x="28312" y="79824"/>
                </a:lnTo>
                <a:lnTo>
                  <a:pt x="32843" y="78616"/>
                </a:lnTo>
                <a:lnTo>
                  <a:pt x="38403" y="76540"/>
                </a:lnTo>
                <a:lnTo>
                  <a:pt x="44650" y="73887"/>
                </a:lnTo>
                <a:lnTo>
                  <a:pt x="50085" y="72118"/>
                </a:lnTo>
                <a:lnTo>
                  <a:pt x="54978" y="70938"/>
                </a:lnTo>
                <a:lnTo>
                  <a:pt x="59510" y="70152"/>
                </a:lnTo>
                <a:lnTo>
                  <a:pt x="63802" y="68358"/>
                </a:lnTo>
                <a:lnTo>
                  <a:pt x="67933" y="65892"/>
                </a:lnTo>
                <a:lnTo>
                  <a:pt x="71956" y="62977"/>
                </a:lnTo>
                <a:lnTo>
                  <a:pt x="75910" y="61035"/>
                </a:lnTo>
                <a:lnTo>
                  <a:pt x="79815" y="59740"/>
                </a:lnTo>
                <a:lnTo>
                  <a:pt x="83687" y="58876"/>
                </a:lnTo>
                <a:lnTo>
                  <a:pt x="87540" y="59571"/>
                </a:lnTo>
                <a:lnTo>
                  <a:pt x="91378" y="61303"/>
                </a:lnTo>
                <a:lnTo>
                  <a:pt x="95207" y="63729"/>
                </a:lnTo>
                <a:lnTo>
                  <a:pt x="99030" y="65346"/>
                </a:lnTo>
                <a:lnTo>
                  <a:pt x="102847" y="66424"/>
                </a:lnTo>
                <a:lnTo>
                  <a:pt x="106663" y="67142"/>
                </a:lnTo>
                <a:lnTo>
                  <a:pt x="110477" y="68891"/>
                </a:lnTo>
                <a:lnTo>
                  <a:pt x="114289" y="71327"/>
                </a:lnTo>
                <a:lnTo>
                  <a:pt x="123466" y="78294"/>
                </a:lnTo>
                <a:lnTo>
                  <a:pt x="125489" y="78866"/>
                </a:lnTo>
                <a:lnTo>
                  <a:pt x="128108" y="79247"/>
                </a:lnTo>
                <a:lnTo>
                  <a:pt x="131122" y="79501"/>
                </a:lnTo>
                <a:lnTo>
                  <a:pt x="133133" y="80941"/>
                </a:lnTo>
                <a:lnTo>
                  <a:pt x="134474" y="83170"/>
                </a:lnTo>
                <a:lnTo>
                  <a:pt x="135367" y="85927"/>
                </a:lnTo>
                <a:lnTo>
                  <a:pt x="135963" y="90304"/>
                </a:lnTo>
                <a:lnTo>
                  <a:pt x="136361" y="95763"/>
                </a:lnTo>
                <a:lnTo>
                  <a:pt x="136801" y="107331"/>
                </a:lnTo>
                <a:lnTo>
                  <a:pt x="136997" y="116705"/>
                </a:lnTo>
                <a:lnTo>
                  <a:pt x="135780" y="120984"/>
                </a:lnTo>
                <a:lnTo>
                  <a:pt x="133698" y="125106"/>
                </a:lnTo>
                <a:lnTo>
                  <a:pt x="131040" y="129123"/>
                </a:lnTo>
                <a:lnTo>
                  <a:pt x="127998" y="133072"/>
                </a:lnTo>
                <a:lnTo>
                  <a:pt x="124700" y="136974"/>
                </a:lnTo>
                <a:lnTo>
                  <a:pt x="121232" y="140846"/>
                </a:lnTo>
                <a:lnTo>
                  <a:pt x="117650" y="143427"/>
                </a:lnTo>
                <a:lnTo>
                  <a:pt x="113991" y="145148"/>
                </a:lnTo>
                <a:lnTo>
                  <a:pt x="110283" y="146295"/>
                </a:lnTo>
                <a:lnTo>
                  <a:pt x="105270" y="148330"/>
                </a:lnTo>
                <a:lnTo>
                  <a:pt x="99388" y="150956"/>
                </a:lnTo>
                <a:lnTo>
                  <a:pt x="86079" y="157261"/>
                </a:lnTo>
                <a:lnTo>
                  <a:pt x="71697" y="164297"/>
                </a:lnTo>
                <a:lnTo>
                  <a:pt x="65577" y="166681"/>
                </a:lnTo>
                <a:lnTo>
                  <a:pt x="60226" y="168271"/>
                </a:lnTo>
                <a:lnTo>
                  <a:pt x="55388" y="169330"/>
                </a:lnTo>
                <a:lnTo>
                  <a:pt x="49624" y="171307"/>
                </a:lnTo>
                <a:lnTo>
                  <a:pt x="43241" y="173894"/>
                </a:lnTo>
                <a:lnTo>
                  <a:pt x="11424" y="1828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8"/>
          <p:cNvSpPr/>
          <p:nvPr/>
        </p:nvSpPr>
        <p:spPr>
          <a:xfrm>
            <a:off x="5669279" y="5418335"/>
            <a:ext cx="2846072" cy="102355"/>
          </a:xfrm>
          <a:custGeom>
            <a:avLst/>
            <a:gdLst/>
            <a:ahLst/>
            <a:cxnLst/>
            <a:rect l="0" t="0" r="0" b="0"/>
            <a:pathLst>
              <a:path w="2846072" h="102355">
                <a:moveTo>
                  <a:pt x="0" y="102354"/>
                </a:moveTo>
                <a:lnTo>
                  <a:pt x="6068" y="96287"/>
                </a:lnTo>
                <a:lnTo>
                  <a:pt x="9125" y="94499"/>
                </a:lnTo>
                <a:lnTo>
                  <a:pt x="15909" y="92513"/>
                </a:lnTo>
                <a:lnTo>
                  <a:pt x="39738" y="89968"/>
                </a:lnTo>
                <a:lnTo>
                  <a:pt x="46812" y="87747"/>
                </a:lnTo>
                <a:lnTo>
                  <a:pt x="54068" y="84996"/>
                </a:lnTo>
                <a:lnTo>
                  <a:pt x="65517" y="81940"/>
                </a:lnTo>
                <a:lnTo>
                  <a:pt x="104718" y="76322"/>
                </a:lnTo>
                <a:lnTo>
                  <a:pt x="119343" y="73570"/>
                </a:lnTo>
                <a:lnTo>
                  <a:pt x="142365" y="70511"/>
                </a:lnTo>
                <a:lnTo>
                  <a:pt x="218327" y="68387"/>
                </a:lnTo>
                <a:lnTo>
                  <a:pt x="303026" y="66890"/>
                </a:lnTo>
                <a:lnTo>
                  <a:pt x="332827" y="64741"/>
                </a:lnTo>
                <a:lnTo>
                  <a:pt x="362855" y="62039"/>
                </a:lnTo>
                <a:lnTo>
                  <a:pt x="430086" y="59036"/>
                </a:lnTo>
                <a:lnTo>
                  <a:pt x="535950" y="57346"/>
                </a:lnTo>
                <a:lnTo>
                  <a:pt x="637715" y="56775"/>
                </a:lnTo>
                <a:lnTo>
                  <a:pt x="652473" y="55458"/>
                </a:lnTo>
                <a:lnTo>
                  <a:pt x="664852" y="53310"/>
                </a:lnTo>
                <a:lnTo>
                  <a:pt x="675645" y="50608"/>
                </a:lnTo>
                <a:lnTo>
                  <a:pt x="691730" y="47537"/>
                </a:lnTo>
                <a:lnTo>
                  <a:pt x="733309" y="40738"/>
                </a:lnTo>
                <a:lnTo>
                  <a:pt x="751763" y="38417"/>
                </a:lnTo>
                <a:lnTo>
                  <a:pt x="782427" y="35838"/>
                </a:lnTo>
                <a:lnTo>
                  <a:pt x="1033663" y="24808"/>
                </a:lnTo>
                <a:lnTo>
                  <a:pt x="1085516" y="22169"/>
                </a:lnTo>
                <a:lnTo>
                  <a:pt x="1165479" y="14814"/>
                </a:lnTo>
                <a:lnTo>
                  <a:pt x="1201252" y="12647"/>
                </a:lnTo>
                <a:lnTo>
                  <a:pt x="1222474" y="10800"/>
                </a:lnTo>
                <a:lnTo>
                  <a:pt x="1273149" y="5360"/>
                </a:lnTo>
                <a:lnTo>
                  <a:pt x="1299616" y="3401"/>
                </a:lnTo>
                <a:lnTo>
                  <a:pt x="1352731" y="1225"/>
                </a:lnTo>
                <a:lnTo>
                  <a:pt x="1523630" y="0"/>
                </a:lnTo>
                <a:lnTo>
                  <a:pt x="1682586" y="3101"/>
                </a:lnTo>
                <a:lnTo>
                  <a:pt x="1853986" y="7441"/>
                </a:lnTo>
                <a:lnTo>
                  <a:pt x="2346666" y="10902"/>
                </a:lnTo>
                <a:lnTo>
                  <a:pt x="2360734" y="12176"/>
                </a:lnTo>
                <a:lnTo>
                  <a:pt x="2373923" y="14296"/>
                </a:lnTo>
                <a:lnTo>
                  <a:pt x="2386526" y="16979"/>
                </a:lnTo>
                <a:lnTo>
                  <a:pt x="2475035" y="19960"/>
                </a:lnTo>
                <a:lnTo>
                  <a:pt x="2846071" y="223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9"/>
          <p:cNvSpPr/>
          <p:nvPr/>
        </p:nvSpPr>
        <p:spPr>
          <a:xfrm>
            <a:off x="6755130" y="4354829"/>
            <a:ext cx="1440180" cy="1085851"/>
          </a:xfrm>
          <a:custGeom>
            <a:avLst/>
            <a:gdLst/>
            <a:ahLst/>
            <a:cxnLst/>
            <a:rect l="0" t="0" r="0" b="0"/>
            <a:pathLst>
              <a:path w="1440180" h="1085851">
                <a:moveTo>
                  <a:pt x="0" y="1085850"/>
                </a:moveTo>
                <a:lnTo>
                  <a:pt x="19682" y="1076009"/>
                </a:lnTo>
                <a:lnTo>
                  <a:pt x="53810" y="1044646"/>
                </a:lnTo>
                <a:lnTo>
                  <a:pt x="94355" y="1021143"/>
                </a:lnTo>
                <a:lnTo>
                  <a:pt x="117490" y="1002038"/>
                </a:lnTo>
                <a:lnTo>
                  <a:pt x="150207" y="971081"/>
                </a:lnTo>
                <a:lnTo>
                  <a:pt x="175880" y="950809"/>
                </a:lnTo>
                <a:lnTo>
                  <a:pt x="207052" y="918133"/>
                </a:lnTo>
                <a:lnTo>
                  <a:pt x="248332" y="890396"/>
                </a:lnTo>
                <a:lnTo>
                  <a:pt x="281321" y="860834"/>
                </a:lnTo>
                <a:lnTo>
                  <a:pt x="304616" y="838133"/>
                </a:lnTo>
                <a:lnTo>
                  <a:pt x="340278" y="805997"/>
                </a:lnTo>
                <a:lnTo>
                  <a:pt x="644453" y="536703"/>
                </a:lnTo>
                <a:lnTo>
                  <a:pt x="669666" y="515283"/>
                </a:lnTo>
                <a:lnTo>
                  <a:pt x="707839" y="484708"/>
                </a:lnTo>
                <a:lnTo>
                  <a:pt x="740892" y="462653"/>
                </a:lnTo>
                <a:lnTo>
                  <a:pt x="784674" y="432569"/>
                </a:lnTo>
                <a:lnTo>
                  <a:pt x="821775" y="402912"/>
                </a:lnTo>
                <a:lnTo>
                  <a:pt x="856899" y="374652"/>
                </a:lnTo>
                <a:lnTo>
                  <a:pt x="891435" y="345535"/>
                </a:lnTo>
                <a:lnTo>
                  <a:pt x="935958" y="314048"/>
                </a:lnTo>
                <a:lnTo>
                  <a:pt x="972241" y="288167"/>
                </a:lnTo>
                <a:lnTo>
                  <a:pt x="1001067" y="263965"/>
                </a:lnTo>
                <a:lnTo>
                  <a:pt x="1022978" y="248366"/>
                </a:lnTo>
                <a:lnTo>
                  <a:pt x="1050285" y="230348"/>
                </a:lnTo>
                <a:lnTo>
                  <a:pt x="1132462" y="178742"/>
                </a:lnTo>
                <a:lnTo>
                  <a:pt x="1173876" y="153101"/>
                </a:lnTo>
                <a:lnTo>
                  <a:pt x="1274253" y="89573"/>
                </a:lnTo>
                <a:lnTo>
                  <a:pt x="1309708" y="68174"/>
                </a:lnTo>
                <a:lnTo>
                  <a:pt x="1347335" y="45600"/>
                </a:lnTo>
                <a:lnTo>
                  <a:pt x="1382614" y="26212"/>
                </a:lnTo>
                <a:lnTo>
                  <a:pt x="14401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0"/>
          <p:cNvSpPr/>
          <p:nvPr/>
        </p:nvSpPr>
        <p:spPr>
          <a:xfrm>
            <a:off x="6332220" y="4823463"/>
            <a:ext cx="276699" cy="341110"/>
          </a:xfrm>
          <a:custGeom>
            <a:avLst/>
            <a:gdLst/>
            <a:ahLst/>
            <a:cxnLst/>
            <a:rect l="0" t="0" r="0" b="0"/>
            <a:pathLst>
              <a:path w="276699" h="341110">
                <a:moveTo>
                  <a:pt x="171449" y="11426"/>
                </a:moveTo>
                <a:lnTo>
                  <a:pt x="195721" y="5359"/>
                </a:lnTo>
                <a:lnTo>
                  <a:pt x="204140" y="3571"/>
                </a:lnTo>
                <a:lnTo>
                  <a:pt x="211024" y="2380"/>
                </a:lnTo>
                <a:lnTo>
                  <a:pt x="216882" y="1585"/>
                </a:lnTo>
                <a:lnTo>
                  <a:pt x="225868" y="2325"/>
                </a:lnTo>
                <a:lnTo>
                  <a:pt x="236938" y="4090"/>
                </a:lnTo>
                <a:lnTo>
                  <a:pt x="249399" y="6535"/>
                </a:lnTo>
                <a:lnTo>
                  <a:pt x="258976" y="8165"/>
                </a:lnTo>
                <a:lnTo>
                  <a:pt x="266630" y="9252"/>
                </a:lnTo>
                <a:lnTo>
                  <a:pt x="273003" y="9977"/>
                </a:lnTo>
                <a:lnTo>
                  <a:pt x="275982" y="9190"/>
                </a:lnTo>
                <a:lnTo>
                  <a:pt x="276698" y="7396"/>
                </a:lnTo>
                <a:lnTo>
                  <a:pt x="274789" y="1458"/>
                </a:lnTo>
                <a:lnTo>
                  <a:pt x="273362" y="971"/>
                </a:lnTo>
                <a:lnTo>
                  <a:pt x="265287" y="285"/>
                </a:lnTo>
                <a:lnTo>
                  <a:pt x="258452" y="125"/>
                </a:lnTo>
                <a:lnTo>
                  <a:pt x="151354" y="0"/>
                </a:lnTo>
                <a:lnTo>
                  <a:pt x="140273" y="1268"/>
                </a:lnTo>
                <a:lnTo>
                  <a:pt x="130345" y="3385"/>
                </a:lnTo>
                <a:lnTo>
                  <a:pt x="121186" y="6065"/>
                </a:lnTo>
                <a:lnTo>
                  <a:pt x="115081" y="9123"/>
                </a:lnTo>
                <a:lnTo>
                  <a:pt x="111010" y="12430"/>
                </a:lnTo>
                <a:lnTo>
                  <a:pt x="102671" y="22753"/>
                </a:lnTo>
                <a:lnTo>
                  <a:pt x="97278" y="28314"/>
                </a:lnTo>
                <a:lnTo>
                  <a:pt x="95332" y="34115"/>
                </a:lnTo>
                <a:lnTo>
                  <a:pt x="94035" y="41792"/>
                </a:lnTo>
                <a:lnTo>
                  <a:pt x="93169" y="50720"/>
                </a:lnTo>
                <a:lnTo>
                  <a:pt x="92593" y="59212"/>
                </a:lnTo>
                <a:lnTo>
                  <a:pt x="92208" y="67414"/>
                </a:lnTo>
                <a:lnTo>
                  <a:pt x="91952" y="75421"/>
                </a:lnTo>
                <a:lnTo>
                  <a:pt x="91470" y="134523"/>
                </a:lnTo>
                <a:lnTo>
                  <a:pt x="91453" y="146992"/>
                </a:lnTo>
                <a:lnTo>
                  <a:pt x="92718" y="150064"/>
                </a:lnTo>
                <a:lnTo>
                  <a:pt x="94832" y="150841"/>
                </a:lnTo>
                <a:lnTo>
                  <a:pt x="97511" y="150090"/>
                </a:lnTo>
                <a:lnTo>
                  <a:pt x="101838" y="149588"/>
                </a:lnTo>
                <a:lnTo>
                  <a:pt x="107262" y="149254"/>
                </a:lnTo>
                <a:lnTo>
                  <a:pt x="118792" y="148883"/>
                </a:lnTo>
                <a:lnTo>
                  <a:pt x="136541" y="148645"/>
                </a:lnTo>
                <a:lnTo>
                  <a:pt x="140558" y="148625"/>
                </a:lnTo>
                <a:lnTo>
                  <a:pt x="147045" y="147342"/>
                </a:lnTo>
                <a:lnTo>
                  <a:pt x="155180" y="145217"/>
                </a:lnTo>
                <a:lnTo>
                  <a:pt x="164413" y="142530"/>
                </a:lnTo>
                <a:lnTo>
                  <a:pt x="173109" y="142009"/>
                </a:lnTo>
                <a:lnTo>
                  <a:pt x="181445" y="142931"/>
                </a:lnTo>
                <a:lnTo>
                  <a:pt x="189544" y="144816"/>
                </a:lnTo>
                <a:lnTo>
                  <a:pt x="196213" y="146073"/>
                </a:lnTo>
                <a:lnTo>
                  <a:pt x="201928" y="146911"/>
                </a:lnTo>
                <a:lnTo>
                  <a:pt x="207008" y="147470"/>
                </a:lnTo>
                <a:lnTo>
                  <a:pt x="211666" y="147842"/>
                </a:lnTo>
                <a:lnTo>
                  <a:pt x="220227" y="148256"/>
                </a:lnTo>
                <a:lnTo>
                  <a:pt x="224287" y="149636"/>
                </a:lnTo>
                <a:lnTo>
                  <a:pt x="232187" y="154556"/>
                </a:lnTo>
                <a:lnTo>
                  <a:pt x="237341" y="158916"/>
                </a:lnTo>
                <a:lnTo>
                  <a:pt x="243318" y="164363"/>
                </a:lnTo>
                <a:lnTo>
                  <a:pt x="249841" y="170534"/>
                </a:lnTo>
                <a:lnTo>
                  <a:pt x="257090" y="180778"/>
                </a:lnTo>
                <a:lnTo>
                  <a:pt x="261582" y="189563"/>
                </a:lnTo>
                <a:lnTo>
                  <a:pt x="267812" y="197702"/>
                </a:lnTo>
                <a:lnTo>
                  <a:pt x="269981" y="201650"/>
                </a:lnTo>
                <a:lnTo>
                  <a:pt x="272391" y="209424"/>
                </a:lnTo>
                <a:lnTo>
                  <a:pt x="271764" y="215815"/>
                </a:lnTo>
                <a:lnTo>
                  <a:pt x="270076" y="223885"/>
                </a:lnTo>
                <a:lnTo>
                  <a:pt x="267681" y="233076"/>
                </a:lnTo>
                <a:lnTo>
                  <a:pt x="266083" y="241742"/>
                </a:lnTo>
                <a:lnTo>
                  <a:pt x="265019" y="250061"/>
                </a:lnTo>
                <a:lnTo>
                  <a:pt x="264309" y="258146"/>
                </a:lnTo>
                <a:lnTo>
                  <a:pt x="262566" y="264806"/>
                </a:lnTo>
                <a:lnTo>
                  <a:pt x="260134" y="270516"/>
                </a:lnTo>
                <a:lnTo>
                  <a:pt x="254045" y="280247"/>
                </a:lnTo>
                <a:lnTo>
                  <a:pt x="247105" y="288806"/>
                </a:lnTo>
                <a:lnTo>
                  <a:pt x="242207" y="292866"/>
                </a:lnTo>
                <a:lnTo>
                  <a:pt x="236401" y="296843"/>
                </a:lnTo>
                <a:lnTo>
                  <a:pt x="229991" y="300764"/>
                </a:lnTo>
                <a:lnTo>
                  <a:pt x="224448" y="304648"/>
                </a:lnTo>
                <a:lnTo>
                  <a:pt x="219481" y="308508"/>
                </a:lnTo>
                <a:lnTo>
                  <a:pt x="214901" y="312351"/>
                </a:lnTo>
                <a:lnTo>
                  <a:pt x="206425" y="320007"/>
                </a:lnTo>
                <a:lnTo>
                  <a:pt x="202387" y="323827"/>
                </a:lnTo>
                <a:lnTo>
                  <a:pt x="197155" y="326373"/>
                </a:lnTo>
                <a:lnTo>
                  <a:pt x="191126" y="328071"/>
                </a:lnTo>
                <a:lnTo>
                  <a:pt x="184567" y="329203"/>
                </a:lnTo>
                <a:lnTo>
                  <a:pt x="177654" y="331227"/>
                </a:lnTo>
                <a:lnTo>
                  <a:pt x="170507" y="333847"/>
                </a:lnTo>
                <a:lnTo>
                  <a:pt x="163200" y="336864"/>
                </a:lnTo>
                <a:lnTo>
                  <a:pt x="157060" y="338874"/>
                </a:lnTo>
                <a:lnTo>
                  <a:pt x="151697" y="340215"/>
                </a:lnTo>
                <a:lnTo>
                  <a:pt x="146851" y="341109"/>
                </a:lnTo>
                <a:lnTo>
                  <a:pt x="141081" y="340435"/>
                </a:lnTo>
                <a:lnTo>
                  <a:pt x="134693" y="338716"/>
                </a:lnTo>
                <a:lnTo>
                  <a:pt x="127896" y="336299"/>
                </a:lnTo>
                <a:lnTo>
                  <a:pt x="118283" y="334688"/>
                </a:lnTo>
                <a:lnTo>
                  <a:pt x="106796" y="333614"/>
                </a:lnTo>
                <a:lnTo>
                  <a:pt x="94057" y="332898"/>
                </a:lnTo>
                <a:lnTo>
                  <a:pt x="83025" y="331151"/>
                </a:lnTo>
                <a:lnTo>
                  <a:pt x="73129" y="328716"/>
                </a:lnTo>
                <a:lnTo>
                  <a:pt x="63993" y="325823"/>
                </a:lnTo>
                <a:lnTo>
                  <a:pt x="56632" y="323894"/>
                </a:lnTo>
                <a:lnTo>
                  <a:pt x="50454" y="322608"/>
                </a:lnTo>
                <a:lnTo>
                  <a:pt x="45066" y="321751"/>
                </a:lnTo>
                <a:lnTo>
                  <a:pt x="40204" y="319909"/>
                </a:lnTo>
                <a:lnTo>
                  <a:pt x="35692" y="317412"/>
                </a:lnTo>
                <a:lnTo>
                  <a:pt x="31414" y="314477"/>
                </a:lnTo>
                <a:lnTo>
                  <a:pt x="23275" y="311215"/>
                </a:lnTo>
                <a:lnTo>
                  <a:pt x="15424" y="309766"/>
                </a:lnTo>
                <a:lnTo>
                  <a:pt x="7702" y="309122"/>
                </a:lnTo>
                <a:lnTo>
                  <a:pt x="5134" y="307680"/>
                </a:lnTo>
                <a:lnTo>
                  <a:pt x="3423" y="305449"/>
                </a:lnTo>
                <a:lnTo>
                  <a:pt x="0" y="2971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1"/>
          <p:cNvSpPr/>
          <p:nvPr/>
        </p:nvSpPr>
        <p:spPr>
          <a:xfrm>
            <a:off x="7557570" y="4836478"/>
            <a:ext cx="248130" cy="387032"/>
          </a:xfrm>
          <a:custGeom>
            <a:avLst/>
            <a:gdLst/>
            <a:ahLst/>
            <a:cxnLst/>
            <a:rect l="0" t="0" r="0" b="0"/>
            <a:pathLst>
              <a:path w="248130" h="387032">
                <a:moveTo>
                  <a:pt x="157680" y="9841"/>
                </a:moveTo>
                <a:lnTo>
                  <a:pt x="147838" y="0"/>
                </a:lnTo>
                <a:lnTo>
                  <a:pt x="146038" y="741"/>
                </a:lnTo>
                <a:lnTo>
                  <a:pt x="138708" y="6580"/>
                </a:lnTo>
                <a:lnTo>
                  <a:pt x="132201" y="12584"/>
                </a:lnTo>
                <a:lnTo>
                  <a:pt x="129264" y="15480"/>
                </a:lnTo>
                <a:lnTo>
                  <a:pt x="127306" y="18680"/>
                </a:lnTo>
                <a:lnTo>
                  <a:pt x="123280" y="29253"/>
                </a:lnTo>
                <a:lnTo>
                  <a:pt x="117838" y="36672"/>
                </a:lnTo>
                <a:lnTo>
                  <a:pt x="111185" y="44203"/>
                </a:lnTo>
                <a:lnTo>
                  <a:pt x="103995" y="51783"/>
                </a:lnTo>
                <a:lnTo>
                  <a:pt x="85244" y="70806"/>
                </a:lnTo>
                <a:lnTo>
                  <a:pt x="77650" y="81810"/>
                </a:lnTo>
                <a:lnTo>
                  <a:pt x="73846" y="88300"/>
                </a:lnTo>
                <a:lnTo>
                  <a:pt x="67500" y="101517"/>
                </a:lnTo>
                <a:lnTo>
                  <a:pt x="31316" y="181166"/>
                </a:lnTo>
                <a:lnTo>
                  <a:pt x="17651" y="209476"/>
                </a:lnTo>
                <a:lnTo>
                  <a:pt x="13527" y="220401"/>
                </a:lnTo>
                <a:lnTo>
                  <a:pt x="9508" y="232765"/>
                </a:lnTo>
                <a:lnTo>
                  <a:pt x="5559" y="246087"/>
                </a:lnTo>
                <a:lnTo>
                  <a:pt x="2926" y="258778"/>
                </a:lnTo>
                <a:lnTo>
                  <a:pt x="1170" y="271049"/>
                </a:lnTo>
                <a:lnTo>
                  <a:pt x="0" y="283040"/>
                </a:lnTo>
                <a:lnTo>
                  <a:pt x="490" y="293574"/>
                </a:lnTo>
                <a:lnTo>
                  <a:pt x="2087" y="303136"/>
                </a:lnTo>
                <a:lnTo>
                  <a:pt x="4421" y="312051"/>
                </a:lnTo>
                <a:lnTo>
                  <a:pt x="7247" y="319265"/>
                </a:lnTo>
                <a:lnTo>
                  <a:pt x="13774" y="330666"/>
                </a:lnTo>
                <a:lnTo>
                  <a:pt x="18562" y="335485"/>
                </a:lnTo>
                <a:lnTo>
                  <a:pt x="24295" y="339967"/>
                </a:lnTo>
                <a:lnTo>
                  <a:pt x="39609" y="350218"/>
                </a:lnTo>
                <a:lnTo>
                  <a:pt x="45091" y="355007"/>
                </a:lnTo>
                <a:lnTo>
                  <a:pt x="48330" y="358061"/>
                </a:lnTo>
                <a:lnTo>
                  <a:pt x="51760" y="360098"/>
                </a:lnTo>
                <a:lnTo>
                  <a:pt x="58958" y="362361"/>
                </a:lnTo>
                <a:lnTo>
                  <a:pt x="66465" y="361695"/>
                </a:lnTo>
                <a:lnTo>
                  <a:pt x="76550" y="359980"/>
                </a:lnTo>
                <a:lnTo>
                  <a:pt x="88353" y="357567"/>
                </a:lnTo>
                <a:lnTo>
                  <a:pt x="97492" y="355958"/>
                </a:lnTo>
                <a:lnTo>
                  <a:pt x="104854" y="354886"/>
                </a:lnTo>
                <a:lnTo>
                  <a:pt x="111032" y="354171"/>
                </a:lnTo>
                <a:lnTo>
                  <a:pt x="116422" y="353695"/>
                </a:lnTo>
                <a:lnTo>
                  <a:pt x="121284" y="353377"/>
                </a:lnTo>
                <a:lnTo>
                  <a:pt x="125796" y="353165"/>
                </a:lnTo>
                <a:lnTo>
                  <a:pt x="137583" y="352930"/>
                </a:lnTo>
                <a:lnTo>
                  <a:pt x="144281" y="352867"/>
                </a:lnTo>
                <a:lnTo>
                  <a:pt x="150017" y="351555"/>
                </a:lnTo>
                <a:lnTo>
                  <a:pt x="155111" y="349410"/>
                </a:lnTo>
                <a:lnTo>
                  <a:pt x="159777" y="346711"/>
                </a:lnTo>
                <a:lnTo>
                  <a:pt x="164158" y="343641"/>
                </a:lnTo>
                <a:lnTo>
                  <a:pt x="168349" y="340325"/>
                </a:lnTo>
                <a:lnTo>
                  <a:pt x="172412" y="336843"/>
                </a:lnTo>
                <a:lnTo>
                  <a:pt x="177661" y="333253"/>
                </a:lnTo>
                <a:lnTo>
                  <a:pt x="183701" y="329589"/>
                </a:lnTo>
                <a:lnTo>
                  <a:pt x="190267" y="325877"/>
                </a:lnTo>
                <a:lnTo>
                  <a:pt x="198455" y="319591"/>
                </a:lnTo>
                <a:lnTo>
                  <a:pt x="207723" y="311591"/>
                </a:lnTo>
                <a:lnTo>
                  <a:pt x="225641" y="295082"/>
                </a:lnTo>
                <a:lnTo>
                  <a:pt x="245776" y="275925"/>
                </a:lnTo>
                <a:lnTo>
                  <a:pt x="246891" y="273591"/>
                </a:lnTo>
                <a:lnTo>
                  <a:pt x="248129" y="267610"/>
                </a:lnTo>
                <a:lnTo>
                  <a:pt x="245293" y="257332"/>
                </a:lnTo>
                <a:lnTo>
                  <a:pt x="242758" y="251035"/>
                </a:lnTo>
                <a:lnTo>
                  <a:pt x="239799" y="246837"/>
                </a:lnTo>
                <a:lnTo>
                  <a:pt x="236556" y="244039"/>
                </a:lnTo>
                <a:lnTo>
                  <a:pt x="233124" y="242173"/>
                </a:lnTo>
                <a:lnTo>
                  <a:pt x="230835" y="239659"/>
                </a:lnTo>
                <a:lnTo>
                  <a:pt x="229310" y="236713"/>
                </a:lnTo>
                <a:lnTo>
                  <a:pt x="228294" y="233479"/>
                </a:lnTo>
                <a:lnTo>
                  <a:pt x="226345" y="231323"/>
                </a:lnTo>
                <a:lnTo>
                  <a:pt x="223776" y="229886"/>
                </a:lnTo>
                <a:lnTo>
                  <a:pt x="220795" y="228928"/>
                </a:lnTo>
                <a:lnTo>
                  <a:pt x="214996" y="229559"/>
                </a:lnTo>
                <a:lnTo>
                  <a:pt x="207321" y="231250"/>
                </a:lnTo>
                <a:lnTo>
                  <a:pt x="198393" y="233647"/>
                </a:lnTo>
                <a:lnTo>
                  <a:pt x="191172" y="235245"/>
                </a:lnTo>
                <a:lnTo>
                  <a:pt x="185088" y="236311"/>
                </a:lnTo>
                <a:lnTo>
                  <a:pt x="179762" y="237021"/>
                </a:lnTo>
                <a:lnTo>
                  <a:pt x="174941" y="238764"/>
                </a:lnTo>
                <a:lnTo>
                  <a:pt x="170457" y="241197"/>
                </a:lnTo>
                <a:lnTo>
                  <a:pt x="166198" y="244089"/>
                </a:lnTo>
                <a:lnTo>
                  <a:pt x="162089" y="247286"/>
                </a:lnTo>
                <a:lnTo>
                  <a:pt x="158079" y="250688"/>
                </a:lnTo>
                <a:lnTo>
                  <a:pt x="154136" y="254225"/>
                </a:lnTo>
                <a:lnTo>
                  <a:pt x="148967" y="257854"/>
                </a:lnTo>
                <a:lnTo>
                  <a:pt x="142981" y="261543"/>
                </a:lnTo>
                <a:lnTo>
                  <a:pt x="136451" y="265272"/>
                </a:lnTo>
                <a:lnTo>
                  <a:pt x="130827" y="267759"/>
                </a:lnTo>
                <a:lnTo>
                  <a:pt x="125808" y="269416"/>
                </a:lnTo>
                <a:lnTo>
                  <a:pt x="121192" y="270522"/>
                </a:lnTo>
                <a:lnTo>
                  <a:pt x="116844" y="272528"/>
                </a:lnTo>
                <a:lnTo>
                  <a:pt x="112676" y="275136"/>
                </a:lnTo>
                <a:lnTo>
                  <a:pt x="108627" y="278144"/>
                </a:lnTo>
                <a:lnTo>
                  <a:pt x="103388" y="282690"/>
                </a:lnTo>
                <a:lnTo>
                  <a:pt x="97355" y="288261"/>
                </a:lnTo>
                <a:lnTo>
                  <a:pt x="80115" y="304849"/>
                </a:lnTo>
                <a:lnTo>
                  <a:pt x="62912" y="321833"/>
                </a:lnTo>
                <a:lnTo>
                  <a:pt x="60212" y="327056"/>
                </a:lnTo>
                <a:lnTo>
                  <a:pt x="58411" y="333078"/>
                </a:lnTo>
                <a:lnTo>
                  <a:pt x="57210" y="339632"/>
                </a:lnTo>
                <a:lnTo>
                  <a:pt x="53870" y="347812"/>
                </a:lnTo>
                <a:lnTo>
                  <a:pt x="49103" y="357075"/>
                </a:lnTo>
                <a:lnTo>
                  <a:pt x="31949" y="387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2"/>
          <p:cNvSpPr/>
          <p:nvPr/>
        </p:nvSpPr>
        <p:spPr>
          <a:xfrm>
            <a:off x="5623559" y="5806837"/>
            <a:ext cx="274308" cy="335598"/>
          </a:xfrm>
          <a:custGeom>
            <a:avLst/>
            <a:gdLst/>
            <a:ahLst/>
            <a:cxnLst/>
            <a:rect l="0" t="0" r="0" b="0"/>
            <a:pathLst>
              <a:path w="274308" h="335598">
                <a:moveTo>
                  <a:pt x="0" y="68182"/>
                </a:moveTo>
                <a:lnTo>
                  <a:pt x="6068" y="80318"/>
                </a:lnTo>
                <a:lnTo>
                  <a:pt x="9047" y="89662"/>
                </a:lnTo>
                <a:lnTo>
                  <a:pt x="11641" y="99319"/>
                </a:lnTo>
                <a:lnTo>
                  <a:pt x="14111" y="105450"/>
                </a:lnTo>
                <a:lnTo>
                  <a:pt x="17028" y="112077"/>
                </a:lnTo>
                <a:lnTo>
                  <a:pt x="18972" y="120306"/>
                </a:lnTo>
                <a:lnTo>
                  <a:pt x="20268" y="129601"/>
                </a:lnTo>
                <a:lnTo>
                  <a:pt x="21132" y="139608"/>
                </a:lnTo>
                <a:lnTo>
                  <a:pt x="22978" y="152630"/>
                </a:lnTo>
                <a:lnTo>
                  <a:pt x="28416" y="184031"/>
                </a:lnTo>
                <a:lnTo>
                  <a:pt x="30374" y="201295"/>
                </a:lnTo>
                <a:lnTo>
                  <a:pt x="31680" y="219154"/>
                </a:lnTo>
                <a:lnTo>
                  <a:pt x="33130" y="252121"/>
                </a:lnTo>
                <a:lnTo>
                  <a:pt x="33775" y="275239"/>
                </a:lnTo>
                <a:lnTo>
                  <a:pt x="35217" y="284960"/>
                </a:lnTo>
                <a:lnTo>
                  <a:pt x="37448" y="293981"/>
                </a:lnTo>
                <a:lnTo>
                  <a:pt x="40206" y="302535"/>
                </a:lnTo>
                <a:lnTo>
                  <a:pt x="42044" y="309507"/>
                </a:lnTo>
                <a:lnTo>
                  <a:pt x="43269" y="315426"/>
                </a:lnTo>
                <a:lnTo>
                  <a:pt x="44631" y="325388"/>
                </a:lnTo>
                <a:lnTo>
                  <a:pt x="45236" y="334049"/>
                </a:lnTo>
                <a:lnTo>
                  <a:pt x="44128" y="335597"/>
                </a:lnTo>
                <a:lnTo>
                  <a:pt x="42119" y="335359"/>
                </a:lnTo>
                <a:lnTo>
                  <a:pt x="39510" y="333930"/>
                </a:lnTo>
                <a:lnTo>
                  <a:pt x="37770" y="331707"/>
                </a:lnTo>
                <a:lnTo>
                  <a:pt x="36610" y="328956"/>
                </a:lnTo>
                <a:lnTo>
                  <a:pt x="34978" y="319015"/>
                </a:lnTo>
                <a:lnTo>
                  <a:pt x="34596" y="310474"/>
                </a:lnTo>
                <a:lnTo>
                  <a:pt x="34427" y="298210"/>
                </a:lnTo>
                <a:lnTo>
                  <a:pt x="33111" y="286305"/>
                </a:lnTo>
                <a:lnTo>
                  <a:pt x="26462" y="238221"/>
                </a:lnTo>
                <a:lnTo>
                  <a:pt x="25262" y="225992"/>
                </a:lnTo>
                <a:lnTo>
                  <a:pt x="24461" y="215298"/>
                </a:lnTo>
                <a:lnTo>
                  <a:pt x="25198" y="203090"/>
                </a:lnTo>
                <a:lnTo>
                  <a:pt x="26959" y="189871"/>
                </a:lnTo>
                <a:lnTo>
                  <a:pt x="29403" y="175978"/>
                </a:lnTo>
                <a:lnTo>
                  <a:pt x="32302" y="164176"/>
                </a:lnTo>
                <a:lnTo>
                  <a:pt x="35505" y="153768"/>
                </a:lnTo>
                <a:lnTo>
                  <a:pt x="38910" y="144289"/>
                </a:lnTo>
                <a:lnTo>
                  <a:pt x="42450" y="135430"/>
                </a:lnTo>
                <a:lnTo>
                  <a:pt x="46080" y="126984"/>
                </a:lnTo>
                <a:lnTo>
                  <a:pt x="49770" y="118814"/>
                </a:lnTo>
                <a:lnTo>
                  <a:pt x="53501" y="112097"/>
                </a:lnTo>
                <a:lnTo>
                  <a:pt x="57257" y="106348"/>
                </a:lnTo>
                <a:lnTo>
                  <a:pt x="61032" y="101246"/>
                </a:lnTo>
                <a:lnTo>
                  <a:pt x="64818" y="97845"/>
                </a:lnTo>
                <a:lnTo>
                  <a:pt x="68612" y="95578"/>
                </a:lnTo>
                <a:lnTo>
                  <a:pt x="77759" y="91938"/>
                </a:lnTo>
                <a:lnTo>
                  <a:pt x="79780" y="92910"/>
                </a:lnTo>
                <a:lnTo>
                  <a:pt x="85411" y="97375"/>
                </a:lnTo>
                <a:lnTo>
                  <a:pt x="92147" y="103594"/>
                </a:lnTo>
                <a:lnTo>
                  <a:pt x="103080" y="114234"/>
                </a:lnTo>
                <a:lnTo>
                  <a:pt x="110584" y="122940"/>
                </a:lnTo>
                <a:lnTo>
                  <a:pt x="114363" y="128818"/>
                </a:lnTo>
                <a:lnTo>
                  <a:pt x="118152" y="135276"/>
                </a:lnTo>
                <a:lnTo>
                  <a:pt x="121948" y="143391"/>
                </a:lnTo>
                <a:lnTo>
                  <a:pt x="125749" y="152612"/>
                </a:lnTo>
                <a:lnTo>
                  <a:pt x="129553" y="162568"/>
                </a:lnTo>
                <a:lnTo>
                  <a:pt x="132089" y="171746"/>
                </a:lnTo>
                <a:lnTo>
                  <a:pt x="133779" y="180406"/>
                </a:lnTo>
                <a:lnTo>
                  <a:pt x="134906" y="188718"/>
                </a:lnTo>
                <a:lnTo>
                  <a:pt x="135658" y="196799"/>
                </a:lnTo>
                <a:lnTo>
                  <a:pt x="136159" y="204727"/>
                </a:lnTo>
                <a:lnTo>
                  <a:pt x="136715" y="216499"/>
                </a:lnTo>
                <a:lnTo>
                  <a:pt x="136864" y="217860"/>
                </a:lnTo>
                <a:lnTo>
                  <a:pt x="136963" y="217497"/>
                </a:lnTo>
                <a:lnTo>
                  <a:pt x="137102" y="210919"/>
                </a:lnTo>
                <a:lnTo>
                  <a:pt x="137143" y="158452"/>
                </a:lnTo>
                <a:lnTo>
                  <a:pt x="138419" y="141063"/>
                </a:lnTo>
                <a:lnTo>
                  <a:pt x="140539" y="126929"/>
                </a:lnTo>
                <a:lnTo>
                  <a:pt x="143223" y="114967"/>
                </a:lnTo>
                <a:lnTo>
                  <a:pt x="147553" y="100642"/>
                </a:lnTo>
                <a:lnTo>
                  <a:pt x="152979" y="84742"/>
                </a:lnTo>
                <a:lnTo>
                  <a:pt x="159136" y="67792"/>
                </a:lnTo>
                <a:lnTo>
                  <a:pt x="164511" y="55223"/>
                </a:lnTo>
                <a:lnTo>
                  <a:pt x="169364" y="45572"/>
                </a:lnTo>
                <a:lnTo>
                  <a:pt x="173870" y="37869"/>
                </a:lnTo>
                <a:lnTo>
                  <a:pt x="178143" y="30193"/>
                </a:lnTo>
                <a:lnTo>
                  <a:pt x="186278" y="14892"/>
                </a:lnTo>
                <a:lnTo>
                  <a:pt x="190226" y="9795"/>
                </a:lnTo>
                <a:lnTo>
                  <a:pt x="194127" y="6398"/>
                </a:lnTo>
                <a:lnTo>
                  <a:pt x="197998" y="4133"/>
                </a:lnTo>
                <a:lnTo>
                  <a:pt x="205686" y="1616"/>
                </a:lnTo>
                <a:lnTo>
                  <a:pt x="213337" y="498"/>
                </a:lnTo>
                <a:lnTo>
                  <a:pt x="220970" y="0"/>
                </a:lnTo>
                <a:lnTo>
                  <a:pt x="224784" y="1137"/>
                </a:lnTo>
                <a:lnTo>
                  <a:pt x="232407" y="5788"/>
                </a:lnTo>
                <a:lnTo>
                  <a:pt x="240029" y="12088"/>
                </a:lnTo>
                <a:lnTo>
                  <a:pt x="247650" y="19122"/>
                </a:lnTo>
                <a:lnTo>
                  <a:pt x="255270" y="26481"/>
                </a:lnTo>
                <a:lnTo>
                  <a:pt x="257810" y="31491"/>
                </a:lnTo>
                <a:lnTo>
                  <a:pt x="259503" y="37372"/>
                </a:lnTo>
                <a:lnTo>
                  <a:pt x="260632" y="43832"/>
                </a:lnTo>
                <a:lnTo>
                  <a:pt x="262655" y="51949"/>
                </a:lnTo>
                <a:lnTo>
                  <a:pt x="265274" y="61170"/>
                </a:lnTo>
                <a:lnTo>
                  <a:pt x="268289" y="71128"/>
                </a:lnTo>
                <a:lnTo>
                  <a:pt x="270300" y="80306"/>
                </a:lnTo>
                <a:lnTo>
                  <a:pt x="271640" y="88965"/>
                </a:lnTo>
                <a:lnTo>
                  <a:pt x="272533" y="97278"/>
                </a:lnTo>
                <a:lnTo>
                  <a:pt x="273129" y="109169"/>
                </a:lnTo>
                <a:lnTo>
                  <a:pt x="273791" y="139315"/>
                </a:lnTo>
                <a:lnTo>
                  <a:pt x="274307" y="223963"/>
                </a:lnTo>
                <a:lnTo>
                  <a:pt x="273042" y="234266"/>
                </a:lnTo>
                <a:lnTo>
                  <a:pt x="270928" y="246215"/>
                </a:lnTo>
                <a:lnTo>
                  <a:pt x="262891" y="2853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3"/>
          <p:cNvSpPr/>
          <p:nvPr/>
        </p:nvSpPr>
        <p:spPr>
          <a:xfrm>
            <a:off x="5990986" y="5715000"/>
            <a:ext cx="192644" cy="297180"/>
          </a:xfrm>
          <a:custGeom>
            <a:avLst/>
            <a:gdLst/>
            <a:ahLst/>
            <a:cxnLst/>
            <a:rect l="0" t="0" r="0" b="0"/>
            <a:pathLst>
              <a:path w="192644" h="297180">
                <a:moveTo>
                  <a:pt x="192643" y="0"/>
                </a:moveTo>
                <a:lnTo>
                  <a:pt x="176735" y="31818"/>
                </a:lnTo>
                <a:lnTo>
                  <a:pt x="171878" y="37722"/>
                </a:lnTo>
                <a:lnTo>
                  <a:pt x="166099" y="42927"/>
                </a:lnTo>
                <a:lnTo>
                  <a:pt x="159707" y="47668"/>
                </a:lnTo>
                <a:lnTo>
                  <a:pt x="154176" y="53369"/>
                </a:lnTo>
                <a:lnTo>
                  <a:pt x="149219" y="59709"/>
                </a:lnTo>
                <a:lnTo>
                  <a:pt x="144644" y="66476"/>
                </a:lnTo>
                <a:lnTo>
                  <a:pt x="135244" y="77337"/>
                </a:lnTo>
                <a:lnTo>
                  <a:pt x="122627" y="90928"/>
                </a:lnTo>
                <a:lnTo>
                  <a:pt x="73780" y="141466"/>
                </a:lnTo>
                <a:lnTo>
                  <a:pt x="42402" y="173067"/>
                </a:lnTo>
                <a:lnTo>
                  <a:pt x="35332" y="178878"/>
                </a:lnTo>
                <a:lnTo>
                  <a:pt x="26809" y="185292"/>
                </a:lnTo>
                <a:lnTo>
                  <a:pt x="0" y="204543"/>
                </a:lnTo>
                <a:lnTo>
                  <a:pt x="714" y="206212"/>
                </a:lnTo>
                <a:lnTo>
                  <a:pt x="4896" y="211453"/>
                </a:lnTo>
                <a:lnTo>
                  <a:pt x="7788" y="214629"/>
                </a:lnTo>
                <a:lnTo>
                  <a:pt x="14389" y="221543"/>
                </a:lnTo>
                <a:lnTo>
                  <a:pt x="19197" y="223895"/>
                </a:lnTo>
                <a:lnTo>
                  <a:pt x="24942" y="225464"/>
                </a:lnTo>
                <a:lnTo>
                  <a:pt x="31313" y="226509"/>
                </a:lnTo>
                <a:lnTo>
                  <a:pt x="39369" y="228476"/>
                </a:lnTo>
                <a:lnTo>
                  <a:pt x="48551" y="231057"/>
                </a:lnTo>
                <a:lnTo>
                  <a:pt x="58482" y="234048"/>
                </a:lnTo>
                <a:lnTo>
                  <a:pt x="66373" y="237311"/>
                </a:lnTo>
                <a:lnTo>
                  <a:pt x="72903" y="240758"/>
                </a:lnTo>
                <a:lnTo>
                  <a:pt x="78526" y="244325"/>
                </a:lnTo>
                <a:lnTo>
                  <a:pt x="83545" y="246703"/>
                </a:lnTo>
                <a:lnTo>
                  <a:pt x="88161" y="248289"/>
                </a:lnTo>
                <a:lnTo>
                  <a:pt x="92509" y="249346"/>
                </a:lnTo>
                <a:lnTo>
                  <a:pt x="99217" y="251321"/>
                </a:lnTo>
                <a:lnTo>
                  <a:pt x="116830" y="256901"/>
                </a:lnTo>
                <a:lnTo>
                  <a:pt x="128131" y="262707"/>
                </a:lnTo>
                <a:lnTo>
                  <a:pt x="140745" y="270388"/>
                </a:lnTo>
                <a:lnTo>
                  <a:pt x="181214" y="2971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4"/>
          <p:cNvSpPr/>
          <p:nvPr/>
        </p:nvSpPr>
        <p:spPr>
          <a:xfrm>
            <a:off x="6355079" y="5589269"/>
            <a:ext cx="159492" cy="434341"/>
          </a:xfrm>
          <a:custGeom>
            <a:avLst/>
            <a:gdLst/>
            <a:ahLst/>
            <a:cxnLst/>
            <a:rect l="0" t="0" r="0" b="0"/>
            <a:pathLst>
              <a:path w="159492" h="434341">
                <a:moveTo>
                  <a:pt x="125730" y="0"/>
                </a:moveTo>
                <a:lnTo>
                  <a:pt x="125730" y="25751"/>
                </a:lnTo>
                <a:lnTo>
                  <a:pt x="124461" y="29867"/>
                </a:lnTo>
                <a:lnTo>
                  <a:pt x="119663" y="37828"/>
                </a:lnTo>
                <a:lnTo>
                  <a:pt x="116605" y="42999"/>
                </a:lnTo>
                <a:lnTo>
                  <a:pt x="113297" y="48986"/>
                </a:lnTo>
                <a:lnTo>
                  <a:pt x="106234" y="62412"/>
                </a:lnTo>
                <a:lnTo>
                  <a:pt x="98863" y="76845"/>
                </a:lnTo>
                <a:lnTo>
                  <a:pt x="84579" y="101887"/>
                </a:lnTo>
                <a:lnTo>
                  <a:pt x="68071" y="130374"/>
                </a:lnTo>
                <a:lnTo>
                  <a:pt x="56501" y="151501"/>
                </a:lnTo>
                <a:lnTo>
                  <a:pt x="50368" y="164501"/>
                </a:lnTo>
                <a:lnTo>
                  <a:pt x="25660" y="220831"/>
                </a:lnTo>
                <a:lnTo>
                  <a:pt x="20917" y="231040"/>
                </a:lnTo>
                <a:lnTo>
                  <a:pt x="17754" y="241657"/>
                </a:lnTo>
                <a:lnTo>
                  <a:pt x="15647" y="252545"/>
                </a:lnTo>
                <a:lnTo>
                  <a:pt x="14241" y="263614"/>
                </a:lnTo>
                <a:lnTo>
                  <a:pt x="13304" y="273533"/>
                </a:lnTo>
                <a:lnTo>
                  <a:pt x="12680" y="282685"/>
                </a:lnTo>
                <a:lnTo>
                  <a:pt x="12263" y="291327"/>
                </a:lnTo>
                <a:lnTo>
                  <a:pt x="10716" y="302168"/>
                </a:lnTo>
                <a:lnTo>
                  <a:pt x="8414" y="314475"/>
                </a:lnTo>
                <a:lnTo>
                  <a:pt x="5609" y="327760"/>
                </a:lnTo>
                <a:lnTo>
                  <a:pt x="5010" y="339157"/>
                </a:lnTo>
                <a:lnTo>
                  <a:pt x="5880" y="349295"/>
                </a:lnTo>
                <a:lnTo>
                  <a:pt x="7730" y="358593"/>
                </a:lnTo>
                <a:lnTo>
                  <a:pt x="8963" y="366062"/>
                </a:lnTo>
                <a:lnTo>
                  <a:pt x="10334" y="377748"/>
                </a:lnTo>
                <a:lnTo>
                  <a:pt x="11970" y="382642"/>
                </a:lnTo>
                <a:lnTo>
                  <a:pt x="14330" y="387175"/>
                </a:lnTo>
                <a:lnTo>
                  <a:pt x="17173" y="391467"/>
                </a:lnTo>
                <a:lnTo>
                  <a:pt x="20333" y="399622"/>
                </a:lnTo>
                <a:lnTo>
                  <a:pt x="21175" y="403575"/>
                </a:lnTo>
                <a:lnTo>
                  <a:pt x="24277" y="406210"/>
                </a:lnTo>
                <a:lnTo>
                  <a:pt x="28885" y="407967"/>
                </a:lnTo>
                <a:lnTo>
                  <a:pt x="34497" y="409138"/>
                </a:lnTo>
                <a:lnTo>
                  <a:pt x="39508" y="411189"/>
                </a:lnTo>
                <a:lnTo>
                  <a:pt x="44119" y="413826"/>
                </a:lnTo>
                <a:lnTo>
                  <a:pt x="48463" y="416854"/>
                </a:lnTo>
                <a:lnTo>
                  <a:pt x="52628" y="418873"/>
                </a:lnTo>
                <a:lnTo>
                  <a:pt x="56676" y="420219"/>
                </a:lnTo>
                <a:lnTo>
                  <a:pt x="60644" y="421116"/>
                </a:lnTo>
                <a:lnTo>
                  <a:pt x="65830" y="420444"/>
                </a:lnTo>
                <a:lnTo>
                  <a:pt x="71827" y="418727"/>
                </a:lnTo>
                <a:lnTo>
                  <a:pt x="78365" y="416312"/>
                </a:lnTo>
                <a:lnTo>
                  <a:pt x="83993" y="414700"/>
                </a:lnTo>
                <a:lnTo>
                  <a:pt x="89016" y="413628"/>
                </a:lnTo>
                <a:lnTo>
                  <a:pt x="93634" y="412912"/>
                </a:lnTo>
                <a:lnTo>
                  <a:pt x="97983" y="411164"/>
                </a:lnTo>
                <a:lnTo>
                  <a:pt x="102152" y="408730"/>
                </a:lnTo>
                <a:lnTo>
                  <a:pt x="106202" y="405837"/>
                </a:lnTo>
                <a:lnTo>
                  <a:pt x="110171" y="402638"/>
                </a:lnTo>
                <a:lnTo>
                  <a:pt x="114088" y="399236"/>
                </a:lnTo>
                <a:lnTo>
                  <a:pt x="117968" y="395697"/>
                </a:lnTo>
                <a:lnTo>
                  <a:pt x="125668" y="388379"/>
                </a:lnTo>
                <a:lnTo>
                  <a:pt x="140958" y="373333"/>
                </a:lnTo>
                <a:lnTo>
                  <a:pt x="143502" y="369539"/>
                </a:lnTo>
                <a:lnTo>
                  <a:pt x="146329" y="361937"/>
                </a:lnTo>
                <a:lnTo>
                  <a:pt x="153989" y="338380"/>
                </a:lnTo>
                <a:lnTo>
                  <a:pt x="155999" y="330997"/>
                </a:lnTo>
                <a:lnTo>
                  <a:pt x="158233" y="319407"/>
                </a:lnTo>
                <a:lnTo>
                  <a:pt x="159227" y="306635"/>
                </a:lnTo>
                <a:lnTo>
                  <a:pt x="159491" y="299674"/>
                </a:lnTo>
                <a:lnTo>
                  <a:pt x="158398" y="292492"/>
                </a:lnTo>
                <a:lnTo>
                  <a:pt x="156398" y="285165"/>
                </a:lnTo>
                <a:lnTo>
                  <a:pt x="153795" y="277740"/>
                </a:lnTo>
                <a:lnTo>
                  <a:pt x="150791" y="272791"/>
                </a:lnTo>
                <a:lnTo>
                  <a:pt x="147517" y="269491"/>
                </a:lnTo>
                <a:lnTo>
                  <a:pt x="139207" y="264194"/>
                </a:lnTo>
                <a:lnTo>
                  <a:pt x="135984" y="263760"/>
                </a:lnTo>
                <a:lnTo>
                  <a:pt x="131297" y="263470"/>
                </a:lnTo>
                <a:lnTo>
                  <a:pt x="120584" y="263148"/>
                </a:lnTo>
                <a:lnTo>
                  <a:pt x="111590" y="263005"/>
                </a:lnTo>
                <a:lnTo>
                  <a:pt x="107413" y="264237"/>
                </a:lnTo>
                <a:lnTo>
                  <a:pt x="103360" y="266328"/>
                </a:lnTo>
                <a:lnTo>
                  <a:pt x="99387" y="268992"/>
                </a:lnTo>
                <a:lnTo>
                  <a:pt x="95468" y="272038"/>
                </a:lnTo>
                <a:lnTo>
                  <a:pt x="91586" y="275339"/>
                </a:lnTo>
                <a:lnTo>
                  <a:pt x="87727" y="278809"/>
                </a:lnTo>
                <a:lnTo>
                  <a:pt x="80054" y="286052"/>
                </a:lnTo>
                <a:lnTo>
                  <a:pt x="53343" y="312438"/>
                </a:lnTo>
                <a:lnTo>
                  <a:pt x="41911" y="323856"/>
                </a:lnTo>
                <a:lnTo>
                  <a:pt x="38101" y="331474"/>
                </a:lnTo>
                <a:lnTo>
                  <a:pt x="34291" y="341633"/>
                </a:lnTo>
                <a:lnTo>
                  <a:pt x="19051" y="388370"/>
                </a:lnTo>
                <a:lnTo>
                  <a:pt x="15240" y="397343"/>
                </a:lnTo>
                <a:lnTo>
                  <a:pt x="11430" y="404595"/>
                </a:lnTo>
                <a:lnTo>
                  <a:pt x="0" y="4343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5"/>
          <p:cNvSpPr/>
          <p:nvPr/>
        </p:nvSpPr>
        <p:spPr>
          <a:xfrm>
            <a:off x="6743700" y="5817869"/>
            <a:ext cx="171451" cy="11432"/>
          </a:xfrm>
          <a:custGeom>
            <a:avLst/>
            <a:gdLst/>
            <a:ahLst/>
            <a:cxnLst/>
            <a:rect l="0" t="0" r="0" b="0"/>
            <a:pathLst>
              <a:path w="171451" h="11432">
                <a:moveTo>
                  <a:pt x="0" y="0"/>
                </a:moveTo>
                <a:lnTo>
                  <a:pt x="60921" y="0"/>
                </a:lnTo>
                <a:lnTo>
                  <a:pt x="76175" y="1270"/>
                </a:lnTo>
                <a:lnTo>
                  <a:pt x="144210" y="9047"/>
                </a:lnTo>
                <a:lnTo>
                  <a:pt x="171450" y="1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6"/>
          <p:cNvSpPr/>
          <p:nvPr/>
        </p:nvSpPr>
        <p:spPr>
          <a:xfrm>
            <a:off x="6800850" y="5715000"/>
            <a:ext cx="34291" cy="297180"/>
          </a:xfrm>
          <a:custGeom>
            <a:avLst/>
            <a:gdLst/>
            <a:ahLst/>
            <a:cxnLst/>
            <a:rect l="0" t="0" r="0" b="0"/>
            <a:pathLst>
              <a:path w="34291" h="297180">
                <a:moveTo>
                  <a:pt x="0" y="0"/>
                </a:moveTo>
                <a:lnTo>
                  <a:pt x="0" y="35591"/>
                </a:lnTo>
                <a:lnTo>
                  <a:pt x="1270" y="41507"/>
                </a:lnTo>
                <a:lnTo>
                  <a:pt x="3386" y="47991"/>
                </a:lnTo>
                <a:lnTo>
                  <a:pt x="6067" y="54854"/>
                </a:lnTo>
                <a:lnTo>
                  <a:pt x="7855" y="64509"/>
                </a:lnTo>
                <a:lnTo>
                  <a:pt x="9046" y="76026"/>
                </a:lnTo>
                <a:lnTo>
                  <a:pt x="9841" y="88784"/>
                </a:lnTo>
                <a:lnTo>
                  <a:pt x="10724" y="113119"/>
                </a:lnTo>
                <a:lnTo>
                  <a:pt x="10959" y="124943"/>
                </a:lnTo>
                <a:lnTo>
                  <a:pt x="12386" y="135365"/>
                </a:lnTo>
                <a:lnTo>
                  <a:pt x="14607" y="144853"/>
                </a:lnTo>
                <a:lnTo>
                  <a:pt x="17358" y="153718"/>
                </a:lnTo>
                <a:lnTo>
                  <a:pt x="19192" y="164709"/>
                </a:lnTo>
                <a:lnTo>
                  <a:pt x="20415" y="177115"/>
                </a:lnTo>
                <a:lnTo>
                  <a:pt x="21229" y="190467"/>
                </a:lnTo>
                <a:lnTo>
                  <a:pt x="23043" y="203178"/>
                </a:lnTo>
                <a:lnTo>
                  <a:pt x="25522" y="215462"/>
                </a:lnTo>
                <a:lnTo>
                  <a:pt x="28444" y="227461"/>
                </a:lnTo>
                <a:lnTo>
                  <a:pt x="30392" y="239270"/>
                </a:lnTo>
                <a:lnTo>
                  <a:pt x="31691" y="250954"/>
                </a:lnTo>
                <a:lnTo>
                  <a:pt x="33135" y="271555"/>
                </a:lnTo>
                <a:lnTo>
                  <a:pt x="34290" y="2971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7"/>
          <p:cNvSpPr/>
          <p:nvPr/>
        </p:nvSpPr>
        <p:spPr>
          <a:xfrm>
            <a:off x="7006590" y="5670286"/>
            <a:ext cx="342273" cy="305382"/>
          </a:xfrm>
          <a:custGeom>
            <a:avLst/>
            <a:gdLst/>
            <a:ahLst/>
            <a:cxnLst/>
            <a:rect l="0" t="0" r="0" b="0"/>
            <a:pathLst>
              <a:path w="342273" h="305382">
                <a:moveTo>
                  <a:pt x="0" y="101864"/>
                </a:moveTo>
                <a:lnTo>
                  <a:pt x="6068" y="113999"/>
                </a:lnTo>
                <a:lnTo>
                  <a:pt x="12433" y="123344"/>
                </a:lnTo>
                <a:lnTo>
                  <a:pt x="15908" y="127613"/>
                </a:lnTo>
                <a:lnTo>
                  <a:pt x="18226" y="133000"/>
                </a:lnTo>
                <a:lnTo>
                  <a:pt x="19771" y="139131"/>
                </a:lnTo>
                <a:lnTo>
                  <a:pt x="20800" y="145759"/>
                </a:lnTo>
                <a:lnTo>
                  <a:pt x="28317" y="185425"/>
                </a:lnTo>
                <a:lnTo>
                  <a:pt x="30308" y="198211"/>
                </a:lnTo>
                <a:lnTo>
                  <a:pt x="31635" y="209275"/>
                </a:lnTo>
                <a:lnTo>
                  <a:pt x="32519" y="219191"/>
                </a:lnTo>
                <a:lnTo>
                  <a:pt x="33110" y="234692"/>
                </a:lnTo>
                <a:lnTo>
                  <a:pt x="34243" y="305381"/>
                </a:lnTo>
                <a:lnTo>
                  <a:pt x="34276" y="294809"/>
                </a:lnTo>
                <a:lnTo>
                  <a:pt x="36821" y="283834"/>
                </a:lnTo>
                <a:lnTo>
                  <a:pt x="41057" y="268897"/>
                </a:lnTo>
                <a:lnTo>
                  <a:pt x="55768" y="221629"/>
                </a:lnTo>
                <a:lnTo>
                  <a:pt x="60039" y="208377"/>
                </a:lnTo>
                <a:lnTo>
                  <a:pt x="65425" y="194462"/>
                </a:lnTo>
                <a:lnTo>
                  <a:pt x="71557" y="180106"/>
                </a:lnTo>
                <a:lnTo>
                  <a:pt x="83873" y="153148"/>
                </a:lnTo>
                <a:lnTo>
                  <a:pt x="93580" y="132700"/>
                </a:lnTo>
                <a:lnTo>
                  <a:pt x="99217" y="124961"/>
                </a:lnTo>
                <a:lnTo>
                  <a:pt x="105514" y="118532"/>
                </a:lnTo>
                <a:lnTo>
                  <a:pt x="112252" y="112976"/>
                </a:lnTo>
                <a:lnTo>
                  <a:pt x="118015" y="108001"/>
                </a:lnTo>
                <a:lnTo>
                  <a:pt x="127804" y="99088"/>
                </a:lnTo>
                <a:lnTo>
                  <a:pt x="132192" y="96203"/>
                </a:lnTo>
                <a:lnTo>
                  <a:pt x="140455" y="92998"/>
                </a:lnTo>
                <a:lnTo>
                  <a:pt x="148361" y="91573"/>
                </a:lnTo>
                <a:lnTo>
                  <a:pt x="157716" y="90659"/>
                </a:lnTo>
                <a:lnTo>
                  <a:pt x="162382" y="93920"/>
                </a:lnTo>
                <a:lnTo>
                  <a:pt x="172150" y="102896"/>
                </a:lnTo>
                <a:lnTo>
                  <a:pt x="175726" y="106362"/>
                </a:lnTo>
                <a:lnTo>
                  <a:pt x="178110" y="111213"/>
                </a:lnTo>
                <a:lnTo>
                  <a:pt x="179700" y="116986"/>
                </a:lnTo>
                <a:lnTo>
                  <a:pt x="180760" y="123375"/>
                </a:lnTo>
                <a:lnTo>
                  <a:pt x="181467" y="128904"/>
                </a:lnTo>
                <a:lnTo>
                  <a:pt x="182251" y="138435"/>
                </a:lnTo>
                <a:lnTo>
                  <a:pt x="182461" y="144024"/>
                </a:lnTo>
                <a:lnTo>
                  <a:pt x="182797" y="167859"/>
                </a:lnTo>
                <a:lnTo>
                  <a:pt x="182824" y="172531"/>
                </a:lnTo>
                <a:lnTo>
                  <a:pt x="181573" y="175645"/>
                </a:lnTo>
                <a:lnTo>
                  <a:pt x="179469" y="177721"/>
                </a:lnTo>
                <a:lnTo>
                  <a:pt x="176795" y="179105"/>
                </a:lnTo>
                <a:lnTo>
                  <a:pt x="175014" y="178758"/>
                </a:lnTo>
                <a:lnTo>
                  <a:pt x="173825" y="177257"/>
                </a:lnTo>
                <a:lnTo>
                  <a:pt x="173033" y="174986"/>
                </a:lnTo>
                <a:lnTo>
                  <a:pt x="173775" y="169662"/>
                </a:lnTo>
                <a:lnTo>
                  <a:pt x="175540" y="162302"/>
                </a:lnTo>
                <a:lnTo>
                  <a:pt x="177987" y="153586"/>
                </a:lnTo>
                <a:lnTo>
                  <a:pt x="179618" y="145235"/>
                </a:lnTo>
                <a:lnTo>
                  <a:pt x="180705" y="137128"/>
                </a:lnTo>
                <a:lnTo>
                  <a:pt x="181430" y="129183"/>
                </a:lnTo>
                <a:lnTo>
                  <a:pt x="183183" y="121346"/>
                </a:lnTo>
                <a:lnTo>
                  <a:pt x="185622" y="113582"/>
                </a:lnTo>
                <a:lnTo>
                  <a:pt x="188518" y="105866"/>
                </a:lnTo>
                <a:lnTo>
                  <a:pt x="192988" y="98182"/>
                </a:lnTo>
                <a:lnTo>
                  <a:pt x="198508" y="90519"/>
                </a:lnTo>
                <a:lnTo>
                  <a:pt x="204729" y="82870"/>
                </a:lnTo>
                <a:lnTo>
                  <a:pt x="210146" y="75231"/>
                </a:lnTo>
                <a:lnTo>
                  <a:pt x="215027" y="67599"/>
                </a:lnTo>
                <a:lnTo>
                  <a:pt x="219551" y="59970"/>
                </a:lnTo>
                <a:lnTo>
                  <a:pt x="226377" y="51075"/>
                </a:lnTo>
                <a:lnTo>
                  <a:pt x="234738" y="41334"/>
                </a:lnTo>
                <a:lnTo>
                  <a:pt x="244122" y="31031"/>
                </a:lnTo>
                <a:lnTo>
                  <a:pt x="252918" y="22892"/>
                </a:lnTo>
                <a:lnTo>
                  <a:pt x="261322" y="16195"/>
                </a:lnTo>
                <a:lnTo>
                  <a:pt x="269465" y="10461"/>
                </a:lnTo>
                <a:lnTo>
                  <a:pt x="276163" y="6639"/>
                </a:lnTo>
                <a:lnTo>
                  <a:pt x="281899" y="4090"/>
                </a:lnTo>
                <a:lnTo>
                  <a:pt x="291658" y="1258"/>
                </a:lnTo>
                <a:lnTo>
                  <a:pt x="300229" y="0"/>
                </a:lnTo>
                <a:lnTo>
                  <a:pt x="304293" y="934"/>
                </a:lnTo>
                <a:lnTo>
                  <a:pt x="312194" y="5360"/>
                </a:lnTo>
                <a:lnTo>
                  <a:pt x="314809" y="8318"/>
                </a:lnTo>
                <a:lnTo>
                  <a:pt x="316552" y="11559"/>
                </a:lnTo>
                <a:lnTo>
                  <a:pt x="317715" y="14991"/>
                </a:lnTo>
                <a:lnTo>
                  <a:pt x="322393" y="22190"/>
                </a:lnTo>
                <a:lnTo>
                  <a:pt x="328705" y="29623"/>
                </a:lnTo>
                <a:lnTo>
                  <a:pt x="335744" y="37160"/>
                </a:lnTo>
                <a:lnTo>
                  <a:pt x="338129" y="42218"/>
                </a:lnTo>
                <a:lnTo>
                  <a:pt x="339720" y="48130"/>
                </a:lnTo>
                <a:lnTo>
                  <a:pt x="340780" y="54611"/>
                </a:lnTo>
                <a:lnTo>
                  <a:pt x="341486" y="64012"/>
                </a:lnTo>
                <a:lnTo>
                  <a:pt x="341958" y="75359"/>
                </a:lnTo>
                <a:lnTo>
                  <a:pt x="342272" y="88004"/>
                </a:lnTo>
                <a:lnTo>
                  <a:pt x="341211" y="102784"/>
                </a:lnTo>
                <a:lnTo>
                  <a:pt x="339234" y="118987"/>
                </a:lnTo>
                <a:lnTo>
                  <a:pt x="324637" y="212068"/>
                </a:lnTo>
                <a:lnTo>
                  <a:pt x="323105" y="223593"/>
                </a:lnTo>
                <a:lnTo>
                  <a:pt x="322083" y="232547"/>
                </a:lnTo>
                <a:lnTo>
                  <a:pt x="320131" y="241055"/>
                </a:lnTo>
                <a:lnTo>
                  <a:pt x="317561" y="249268"/>
                </a:lnTo>
                <a:lnTo>
                  <a:pt x="308610" y="2733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8"/>
          <p:cNvSpPr/>
          <p:nvPr/>
        </p:nvSpPr>
        <p:spPr>
          <a:xfrm>
            <a:off x="7441558" y="5612129"/>
            <a:ext cx="205112" cy="365761"/>
          </a:xfrm>
          <a:custGeom>
            <a:avLst/>
            <a:gdLst/>
            <a:ahLst/>
            <a:cxnLst/>
            <a:rect l="0" t="0" r="0" b="0"/>
            <a:pathLst>
              <a:path w="205112" h="365761">
                <a:moveTo>
                  <a:pt x="205111" y="0"/>
                </a:moveTo>
                <a:lnTo>
                  <a:pt x="199044" y="12136"/>
                </a:lnTo>
                <a:lnTo>
                  <a:pt x="192678" y="21481"/>
                </a:lnTo>
                <a:lnTo>
                  <a:pt x="189203" y="25751"/>
                </a:lnTo>
                <a:lnTo>
                  <a:pt x="184346" y="29867"/>
                </a:lnTo>
                <a:lnTo>
                  <a:pt x="178568" y="33882"/>
                </a:lnTo>
                <a:lnTo>
                  <a:pt x="172175" y="37828"/>
                </a:lnTo>
                <a:lnTo>
                  <a:pt x="166644" y="42999"/>
                </a:lnTo>
                <a:lnTo>
                  <a:pt x="161687" y="48986"/>
                </a:lnTo>
                <a:lnTo>
                  <a:pt x="157112" y="55518"/>
                </a:lnTo>
                <a:lnTo>
                  <a:pt x="151521" y="62412"/>
                </a:lnTo>
                <a:lnTo>
                  <a:pt x="145254" y="69548"/>
                </a:lnTo>
                <a:lnTo>
                  <a:pt x="138537" y="76845"/>
                </a:lnTo>
                <a:lnTo>
                  <a:pt x="104811" y="111387"/>
                </a:lnTo>
                <a:lnTo>
                  <a:pt x="95065" y="122518"/>
                </a:lnTo>
                <a:lnTo>
                  <a:pt x="87297" y="132479"/>
                </a:lnTo>
                <a:lnTo>
                  <a:pt x="80848" y="141659"/>
                </a:lnTo>
                <a:lnTo>
                  <a:pt x="74010" y="150320"/>
                </a:lnTo>
                <a:lnTo>
                  <a:pt x="66910" y="158633"/>
                </a:lnTo>
                <a:lnTo>
                  <a:pt x="59637" y="166715"/>
                </a:lnTo>
                <a:lnTo>
                  <a:pt x="50979" y="174644"/>
                </a:lnTo>
                <a:lnTo>
                  <a:pt x="41396" y="182470"/>
                </a:lnTo>
                <a:lnTo>
                  <a:pt x="16845" y="201144"/>
                </a:lnTo>
                <a:lnTo>
                  <a:pt x="13561" y="203946"/>
                </a:lnTo>
                <a:lnTo>
                  <a:pt x="10101" y="207084"/>
                </a:lnTo>
                <a:lnTo>
                  <a:pt x="0" y="216580"/>
                </a:lnTo>
                <a:lnTo>
                  <a:pt x="5625" y="223063"/>
                </a:lnTo>
                <a:lnTo>
                  <a:pt x="15335" y="233028"/>
                </a:lnTo>
                <a:lnTo>
                  <a:pt x="18904" y="235362"/>
                </a:lnTo>
                <a:lnTo>
                  <a:pt x="22553" y="236918"/>
                </a:lnTo>
                <a:lnTo>
                  <a:pt x="26256" y="237956"/>
                </a:lnTo>
                <a:lnTo>
                  <a:pt x="29995" y="239917"/>
                </a:lnTo>
                <a:lnTo>
                  <a:pt x="33757" y="242495"/>
                </a:lnTo>
                <a:lnTo>
                  <a:pt x="37535" y="245483"/>
                </a:lnTo>
                <a:lnTo>
                  <a:pt x="41324" y="248746"/>
                </a:lnTo>
                <a:lnTo>
                  <a:pt x="45120" y="252191"/>
                </a:lnTo>
                <a:lnTo>
                  <a:pt x="48921" y="255757"/>
                </a:lnTo>
                <a:lnTo>
                  <a:pt x="85943" y="292340"/>
                </a:lnTo>
                <a:lnTo>
                  <a:pt x="94151" y="300532"/>
                </a:lnTo>
                <a:lnTo>
                  <a:pt x="99388" y="304495"/>
                </a:lnTo>
                <a:lnTo>
                  <a:pt x="105419" y="308407"/>
                </a:lnTo>
                <a:lnTo>
                  <a:pt x="111980" y="312285"/>
                </a:lnTo>
                <a:lnTo>
                  <a:pt x="116354" y="316140"/>
                </a:lnTo>
                <a:lnTo>
                  <a:pt x="119270" y="319981"/>
                </a:lnTo>
                <a:lnTo>
                  <a:pt x="121213" y="323811"/>
                </a:lnTo>
                <a:lnTo>
                  <a:pt x="125049" y="328904"/>
                </a:lnTo>
                <a:lnTo>
                  <a:pt x="130147" y="334839"/>
                </a:lnTo>
                <a:lnTo>
                  <a:pt x="147961" y="3657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9"/>
          <p:cNvSpPr/>
          <p:nvPr/>
        </p:nvSpPr>
        <p:spPr>
          <a:xfrm>
            <a:off x="7703819" y="5600880"/>
            <a:ext cx="203953" cy="329541"/>
          </a:xfrm>
          <a:custGeom>
            <a:avLst/>
            <a:gdLst/>
            <a:ahLst/>
            <a:cxnLst/>
            <a:rect l="0" t="0" r="0" b="0"/>
            <a:pathLst>
              <a:path w="203953" h="329541">
                <a:moveTo>
                  <a:pt x="91440" y="22679"/>
                </a:moveTo>
                <a:lnTo>
                  <a:pt x="97508" y="16612"/>
                </a:lnTo>
                <a:lnTo>
                  <a:pt x="101836" y="13554"/>
                </a:lnTo>
                <a:lnTo>
                  <a:pt x="107260" y="10246"/>
                </a:lnTo>
                <a:lnTo>
                  <a:pt x="113417" y="6771"/>
                </a:lnTo>
                <a:lnTo>
                  <a:pt x="120061" y="4453"/>
                </a:lnTo>
                <a:lnTo>
                  <a:pt x="127031" y="2909"/>
                </a:lnTo>
                <a:lnTo>
                  <a:pt x="134218" y="1879"/>
                </a:lnTo>
                <a:lnTo>
                  <a:pt x="140278" y="1193"/>
                </a:lnTo>
                <a:lnTo>
                  <a:pt x="145589" y="735"/>
                </a:lnTo>
                <a:lnTo>
                  <a:pt x="150400" y="430"/>
                </a:lnTo>
                <a:lnTo>
                  <a:pt x="159131" y="91"/>
                </a:lnTo>
                <a:lnTo>
                  <a:pt x="163238" y="0"/>
                </a:lnTo>
                <a:lnTo>
                  <a:pt x="167245" y="1210"/>
                </a:lnTo>
                <a:lnTo>
                  <a:pt x="171187" y="3286"/>
                </a:lnTo>
                <a:lnTo>
                  <a:pt x="175085" y="5941"/>
                </a:lnTo>
                <a:lnTo>
                  <a:pt x="178954" y="7710"/>
                </a:lnTo>
                <a:lnTo>
                  <a:pt x="182802" y="8890"/>
                </a:lnTo>
                <a:lnTo>
                  <a:pt x="192037" y="10783"/>
                </a:lnTo>
                <a:lnTo>
                  <a:pt x="196687" y="14429"/>
                </a:lnTo>
                <a:lnTo>
                  <a:pt x="203952" y="21050"/>
                </a:lnTo>
                <a:lnTo>
                  <a:pt x="203278" y="21593"/>
                </a:lnTo>
                <a:lnTo>
                  <a:pt x="199143" y="22196"/>
                </a:lnTo>
                <a:lnTo>
                  <a:pt x="193071" y="22465"/>
                </a:lnTo>
                <a:lnTo>
                  <a:pt x="182513" y="22616"/>
                </a:lnTo>
                <a:lnTo>
                  <a:pt x="178826" y="22637"/>
                </a:lnTo>
                <a:lnTo>
                  <a:pt x="175097" y="21381"/>
                </a:lnTo>
                <a:lnTo>
                  <a:pt x="171342" y="19274"/>
                </a:lnTo>
                <a:lnTo>
                  <a:pt x="167568" y="16599"/>
                </a:lnTo>
                <a:lnTo>
                  <a:pt x="163782" y="14816"/>
                </a:lnTo>
                <a:lnTo>
                  <a:pt x="159988" y="13627"/>
                </a:lnTo>
                <a:lnTo>
                  <a:pt x="156189" y="12834"/>
                </a:lnTo>
                <a:lnTo>
                  <a:pt x="149846" y="12306"/>
                </a:lnTo>
                <a:lnTo>
                  <a:pt x="141807" y="11954"/>
                </a:lnTo>
                <a:lnTo>
                  <a:pt x="115678" y="11458"/>
                </a:lnTo>
                <a:lnTo>
                  <a:pt x="107599" y="11389"/>
                </a:lnTo>
                <a:lnTo>
                  <a:pt x="102213" y="12612"/>
                </a:lnTo>
                <a:lnTo>
                  <a:pt x="98622" y="14698"/>
                </a:lnTo>
                <a:lnTo>
                  <a:pt x="96228" y="17358"/>
                </a:lnTo>
                <a:lnTo>
                  <a:pt x="90823" y="20402"/>
                </a:lnTo>
                <a:lnTo>
                  <a:pt x="83408" y="23701"/>
                </a:lnTo>
                <a:lnTo>
                  <a:pt x="74656" y="27171"/>
                </a:lnTo>
                <a:lnTo>
                  <a:pt x="66281" y="33293"/>
                </a:lnTo>
                <a:lnTo>
                  <a:pt x="58157" y="41186"/>
                </a:lnTo>
                <a:lnTo>
                  <a:pt x="50202" y="50257"/>
                </a:lnTo>
                <a:lnTo>
                  <a:pt x="41088" y="61384"/>
                </a:lnTo>
                <a:lnTo>
                  <a:pt x="6164" y="106172"/>
                </a:lnTo>
                <a:lnTo>
                  <a:pt x="2740" y="113974"/>
                </a:lnTo>
                <a:lnTo>
                  <a:pt x="1826" y="117832"/>
                </a:lnTo>
                <a:lnTo>
                  <a:pt x="2488" y="120405"/>
                </a:lnTo>
                <a:lnTo>
                  <a:pt x="4198" y="122119"/>
                </a:lnTo>
                <a:lnTo>
                  <a:pt x="6609" y="123263"/>
                </a:lnTo>
                <a:lnTo>
                  <a:pt x="12675" y="124533"/>
                </a:lnTo>
                <a:lnTo>
                  <a:pt x="16070" y="124872"/>
                </a:lnTo>
                <a:lnTo>
                  <a:pt x="20873" y="125098"/>
                </a:lnTo>
                <a:lnTo>
                  <a:pt x="32983" y="125348"/>
                </a:lnTo>
                <a:lnTo>
                  <a:pt x="92329" y="125532"/>
                </a:lnTo>
                <a:lnTo>
                  <a:pt x="100923" y="126807"/>
                </a:lnTo>
                <a:lnTo>
                  <a:pt x="107922" y="128928"/>
                </a:lnTo>
                <a:lnTo>
                  <a:pt x="113858" y="131612"/>
                </a:lnTo>
                <a:lnTo>
                  <a:pt x="120356" y="133401"/>
                </a:lnTo>
                <a:lnTo>
                  <a:pt x="127227" y="134594"/>
                </a:lnTo>
                <a:lnTo>
                  <a:pt x="134349" y="135389"/>
                </a:lnTo>
                <a:lnTo>
                  <a:pt x="140366" y="137189"/>
                </a:lnTo>
                <a:lnTo>
                  <a:pt x="145647" y="139659"/>
                </a:lnTo>
                <a:lnTo>
                  <a:pt x="150438" y="142576"/>
                </a:lnTo>
                <a:lnTo>
                  <a:pt x="154902" y="145790"/>
                </a:lnTo>
                <a:lnTo>
                  <a:pt x="159149" y="149204"/>
                </a:lnTo>
                <a:lnTo>
                  <a:pt x="163249" y="152749"/>
                </a:lnTo>
                <a:lnTo>
                  <a:pt x="167253" y="156382"/>
                </a:lnTo>
                <a:lnTo>
                  <a:pt x="175089" y="163806"/>
                </a:lnTo>
                <a:lnTo>
                  <a:pt x="186640" y="175126"/>
                </a:lnTo>
                <a:lnTo>
                  <a:pt x="189196" y="178921"/>
                </a:lnTo>
                <a:lnTo>
                  <a:pt x="192037" y="186524"/>
                </a:lnTo>
                <a:lnTo>
                  <a:pt x="192795" y="191599"/>
                </a:lnTo>
                <a:lnTo>
                  <a:pt x="193300" y="197522"/>
                </a:lnTo>
                <a:lnTo>
                  <a:pt x="193862" y="209607"/>
                </a:lnTo>
                <a:lnTo>
                  <a:pt x="194111" y="219212"/>
                </a:lnTo>
                <a:lnTo>
                  <a:pt x="192908" y="224821"/>
                </a:lnTo>
                <a:lnTo>
                  <a:pt x="190835" y="231101"/>
                </a:lnTo>
                <a:lnTo>
                  <a:pt x="188184" y="237827"/>
                </a:lnTo>
                <a:lnTo>
                  <a:pt x="185145" y="243581"/>
                </a:lnTo>
                <a:lnTo>
                  <a:pt x="181850" y="248687"/>
                </a:lnTo>
                <a:lnTo>
                  <a:pt x="178384" y="253361"/>
                </a:lnTo>
                <a:lnTo>
                  <a:pt x="174803" y="257747"/>
                </a:lnTo>
                <a:lnTo>
                  <a:pt x="171146" y="261941"/>
                </a:lnTo>
                <a:lnTo>
                  <a:pt x="167437" y="266008"/>
                </a:lnTo>
                <a:lnTo>
                  <a:pt x="163695" y="271258"/>
                </a:lnTo>
                <a:lnTo>
                  <a:pt x="159931" y="277299"/>
                </a:lnTo>
                <a:lnTo>
                  <a:pt x="156150" y="283866"/>
                </a:lnTo>
                <a:lnTo>
                  <a:pt x="151090" y="289514"/>
                </a:lnTo>
                <a:lnTo>
                  <a:pt x="145177" y="294549"/>
                </a:lnTo>
                <a:lnTo>
                  <a:pt x="138695" y="299175"/>
                </a:lnTo>
                <a:lnTo>
                  <a:pt x="131833" y="302260"/>
                </a:lnTo>
                <a:lnTo>
                  <a:pt x="124720" y="304317"/>
                </a:lnTo>
                <a:lnTo>
                  <a:pt x="117436" y="305688"/>
                </a:lnTo>
                <a:lnTo>
                  <a:pt x="111311" y="307871"/>
                </a:lnTo>
                <a:lnTo>
                  <a:pt x="105957" y="310597"/>
                </a:lnTo>
                <a:lnTo>
                  <a:pt x="101119" y="313684"/>
                </a:lnTo>
                <a:lnTo>
                  <a:pt x="95353" y="315742"/>
                </a:lnTo>
                <a:lnTo>
                  <a:pt x="88968" y="317115"/>
                </a:lnTo>
                <a:lnTo>
                  <a:pt x="82173" y="318030"/>
                </a:lnTo>
                <a:lnTo>
                  <a:pt x="76371" y="319910"/>
                </a:lnTo>
                <a:lnTo>
                  <a:pt x="71235" y="322433"/>
                </a:lnTo>
                <a:lnTo>
                  <a:pt x="66540" y="325385"/>
                </a:lnTo>
                <a:lnTo>
                  <a:pt x="62140" y="327353"/>
                </a:lnTo>
                <a:lnTo>
                  <a:pt x="57937" y="328666"/>
                </a:lnTo>
                <a:lnTo>
                  <a:pt x="53864" y="329540"/>
                </a:lnTo>
                <a:lnTo>
                  <a:pt x="48610" y="328853"/>
                </a:lnTo>
                <a:lnTo>
                  <a:pt x="42567" y="327125"/>
                </a:lnTo>
                <a:lnTo>
                  <a:pt x="35997" y="324703"/>
                </a:lnTo>
                <a:lnTo>
                  <a:pt x="30349" y="323089"/>
                </a:lnTo>
                <a:lnTo>
                  <a:pt x="25313" y="322012"/>
                </a:lnTo>
                <a:lnTo>
                  <a:pt x="20685" y="321295"/>
                </a:lnTo>
                <a:lnTo>
                  <a:pt x="16330" y="320817"/>
                </a:lnTo>
                <a:lnTo>
                  <a:pt x="12158" y="320498"/>
                </a:lnTo>
                <a:lnTo>
                  <a:pt x="0" y="308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0"/>
          <p:cNvSpPr/>
          <p:nvPr/>
        </p:nvSpPr>
        <p:spPr>
          <a:xfrm>
            <a:off x="8012429" y="5669279"/>
            <a:ext cx="148591" cy="34291"/>
          </a:xfrm>
          <a:custGeom>
            <a:avLst/>
            <a:gdLst/>
            <a:ahLst/>
            <a:cxnLst/>
            <a:rect l="0" t="0" r="0" b="0"/>
            <a:pathLst>
              <a:path w="148591" h="34291">
                <a:moveTo>
                  <a:pt x="0" y="34290"/>
                </a:moveTo>
                <a:lnTo>
                  <a:pt x="12137" y="28223"/>
                </a:lnTo>
                <a:lnTo>
                  <a:pt x="16980" y="26435"/>
                </a:lnTo>
                <a:lnTo>
                  <a:pt x="21480" y="25244"/>
                </a:lnTo>
                <a:lnTo>
                  <a:pt x="25750" y="24449"/>
                </a:lnTo>
                <a:lnTo>
                  <a:pt x="28597" y="22650"/>
                </a:lnTo>
                <a:lnTo>
                  <a:pt x="30495" y="20180"/>
                </a:lnTo>
                <a:lnTo>
                  <a:pt x="31760" y="17263"/>
                </a:lnTo>
                <a:lnTo>
                  <a:pt x="33874" y="15319"/>
                </a:lnTo>
                <a:lnTo>
                  <a:pt x="36553" y="14023"/>
                </a:lnTo>
                <a:lnTo>
                  <a:pt x="39608" y="13159"/>
                </a:lnTo>
                <a:lnTo>
                  <a:pt x="44186" y="12583"/>
                </a:lnTo>
                <a:lnTo>
                  <a:pt x="49777" y="12199"/>
                </a:lnTo>
                <a:lnTo>
                  <a:pt x="61493" y="11772"/>
                </a:lnTo>
                <a:lnTo>
                  <a:pt x="70934" y="11582"/>
                </a:lnTo>
                <a:lnTo>
                  <a:pt x="76499" y="10261"/>
                </a:lnTo>
                <a:lnTo>
                  <a:pt x="82750" y="8112"/>
                </a:lnTo>
                <a:lnTo>
                  <a:pt x="89457" y="5407"/>
                </a:lnTo>
                <a:lnTo>
                  <a:pt x="96469" y="3605"/>
                </a:lnTo>
                <a:lnTo>
                  <a:pt x="103682" y="2404"/>
                </a:lnTo>
                <a:lnTo>
                  <a:pt x="111031" y="1603"/>
                </a:lnTo>
                <a:lnTo>
                  <a:pt x="118472" y="1069"/>
                </a:lnTo>
                <a:lnTo>
                  <a:pt x="125971" y="712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1"/>
          <p:cNvSpPr/>
          <p:nvPr/>
        </p:nvSpPr>
        <p:spPr>
          <a:xfrm>
            <a:off x="8001000" y="5760719"/>
            <a:ext cx="160020" cy="45721"/>
          </a:xfrm>
          <a:custGeom>
            <a:avLst/>
            <a:gdLst/>
            <a:ahLst/>
            <a:cxnLst/>
            <a:rect l="0" t="0" r="0" b="0"/>
            <a:pathLst>
              <a:path w="160020" h="45721">
                <a:moveTo>
                  <a:pt x="0" y="45720"/>
                </a:moveTo>
                <a:lnTo>
                  <a:pt x="12135" y="33585"/>
                </a:lnTo>
                <a:lnTo>
                  <a:pt x="18250" y="28740"/>
                </a:lnTo>
                <a:lnTo>
                  <a:pt x="24866" y="24240"/>
                </a:lnTo>
                <a:lnTo>
                  <a:pt x="31818" y="19970"/>
                </a:lnTo>
                <a:lnTo>
                  <a:pt x="37722" y="17124"/>
                </a:lnTo>
                <a:lnTo>
                  <a:pt x="42927" y="15226"/>
                </a:lnTo>
                <a:lnTo>
                  <a:pt x="47669" y="13961"/>
                </a:lnTo>
                <a:lnTo>
                  <a:pt x="54639" y="13117"/>
                </a:lnTo>
                <a:lnTo>
                  <a:pt x="63096" y="12555"/>
                </a:lnTo>
                <a:lnTo>
                  <a:pt x="72543" y="12180"/>
                </a:lnTo>
                <a:lnTo>
                  <a:pt x="80112" y="10660"/>
                </a:lnTo>
                <a:lnTo>
                  <a:pt x="86428" y="8377"/>
                </a:lnTo>
                <a:lnTo>
                  <a:pt x="91909" y="5585"/>
                </a:lnTo>
                <a:lnTo>
                  <a:pt x="100642" y="3723"/>
                </a:lnTo>
                <a:lnTo>
                  <a:pt x="111545" y="2483"/>
                </a:lnTo>
                <a:lnTo>
                  <a:pt x="1600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2"/>
          <p:cNvSpPr/>
          <p:nvPr/>
        </p:nvSpPr>
        <p:spPr>
          <a:xfrm>
            <a:off x="8332609" y="5532119"/>
            <a:ext cx="11292" cy="411482"/>
          </a:xfrm>
          <a:custGeom>
            <a:avLst/>
            <a:gdLst/>
            <a:ahLst/>
            <a:cxnLst/>
            <a:rect l="0" t="0" r="0" b="0"/>
            <a:pathLst>
              <a:path w="11292" h="411482">
                <a:moveTo>
                  <a:pt x="11291" y="0"/>
                </a:moveTo>
                <a:lnTo>
                  <a:pt x="5223" y="12136"/>
                </a:lnTo>
                <a:lnTo>
                  <a:pt x="3435" y="18251"/>
                </a:lnTo>
                <a:lnTo>
                  <a:pt x="2244" y="24867"/>
                </a:lnTo>
                <a:lnTo>
                  <a:pt x="1449" y="31819"/>
                </a:lnTo>
                <a:lnTo>
                  <a:pt x="919" y="40262"/>
                </a:lnTo>
                <a:lnTo>
                  <a:pt x="331" y="59805"/>
                </a:lnTo>
                <a:lnTo>
                  <a:pt x="0" y="86159"/>
                </a:lnTo>
                <a:lnTo>
                  <a:pt x="1224" y="101889"/>
                </a:lnTo>
                <a:lnTo>
                  <a:pt x="5970" y="146461"/>
                </a:lnTo>
                <a:lnTo>
                  <a:pt x="7743" y="171301"/>
                </a:lnTo>
                <a:lnTo>
                  <a:pt x="8926" y="196751"/>
                </a:lnTo>
                <a:lnTo>
                  <a:pt x="10590" y="261497"/>
                </a:lnTo>
                <a:lnTo>
                  <a:pt x="11279" y="361530"/>
                </a:lnTo>
                <a:lnTo>
                  <a:pt x="11291" y="4114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3"/>
          <p:cNvSpPr/>
          <p:nvPr/>
        </p:nvSpPr>
        <p:spPr>
          <a:xfrm>
            <a:off x="8471924" y="5497829"/>
            <a:ext cx="214877" cy="468039"/>
          </a:xfrm>
          <a:custGeom>
            <a:avLst/>
            <a:gdLst/>
            <a:ahLst/>
            <a:cxnLst/>
            <a:rect l="0" t="0" r="0" b="0"/>
            <a:pathLst>
              <a:path w="214877" h="468039">
                <a:moveTo>
                  <a:pt x="77716" y="57150"/>
                </a:moveTo>
                <a:lnTo>
                  <a:pt x="67874" y="37468"/>
                </a:lnTo>
                <a:lnTo>
                  <a:pt x="66075" y="37679"/>
                </a:lnTo>
                <a:lnTo>
                  <a:pt x="60688" y="41300"/>
                </a:lnTo>
                <a:lnTo>
                  <a:pt x="56204" y="44043"/>
                </a:lnTo>
                <a:lnTo>
                  <a:pt x="50675" y="47143"/>
                </a:lnTo>
                <a:lnTo>
                  <a:pt x="44448" y="50478"/>
                </a:lnTo>
                <a:lnTo>
                  <a:pt x="39027" y="53972"/>
                </a:lnTo>
                <a:lnTo>
                  <a:pt x="34143" y="57572"/>
                </a:lnTo>
                <a:lnTo>
                  <a:pt x="29617" y="61241"/>
                </a:lnTo>
                <a:lnTo>
                  <a:pt x="25330" y="64958"/>
                </a:lnTo>
                <a:lnTo>
                  <a:pt x="21202" y="68705"/>
                </a:lnTo>
                <a:lnTo>
                  <a:pt x="17180" y="72474"/>
                </a:lnTo>
                <a:lnTo>
                  <a:pt x="13228" y="80066"/>
                </a:lnTo>
                <a:lnTo>
                  <a:pt x="9324" y="90207"/>
                </a:lnTo>
                <a:lnTo>
                  <a:pt x="5451" y="102048"/>
                </a:lnTo>
                <a:lnTo>
                  <a:pt x="2869" y="112482"/>
                </a:lnTo>
                <a:lnTo>
                  <a:pt x="1148" y="121979"/>
                </a:lnTo>
                <a:lnTo>
                  <a:pt x="0" y="130849"/>
                </a:lnTo>
                <a:lnTo>
                  <a:pt x="506" y="139303"/>
                </a:lnTo>
                <a:lnTo>
                  <a:pt x="2113" y="147479"/>
                </a:lnTo>
                <a:lnTo>
                  <a:pt x="4453" y="155469"/>
                </a:lnTo>
                <a:lnTo>
                  <a:pt x="8554" y="163336"/>
                </a:lnTo>
                <a:lnTo>
                  <a:pt x="13827" y="171121"/>
                </a:lnTo>
                <a:lnTo>
                  <a:pt x="19884" y="178851"/>
                </a:lnTo>
                <a:lnTo>
                  <a:pt x="34081" y="190354"/>
                </a:lnTo>
                <a:lnTo>
                  <a:pt x="53705" y="204373"/>
                </a:lnTo>
                <a:lnTo>
                  <a:pt x="76949" y="220069"/>
                </a:lnTo>
                <a:lnTo>
                  <a:pt x="94984" y="233073"/>
                </a:lnTo>
                <a:lnTo>
                  <a:pt x="109549" y="244282"/>
                </a:lnTo>
                <a:lnTo>
                  <a:pt x="121797" y="254295"/>
                </a:lnTo>
                <a:lnTo>
                  <a:pt x="131233" y="262240"/>
                </a:lnTo>
                <a:lnTo>
                  <a:pt x="138794" y="268807"/>
                </a:lnTo>
                <a:lnTo>
                  <a:pt x="145105" y="274455"/>
                </a:lnTo>
                <a:lnTo>
                  <a:pt x="150582" y="280760"/>
                </a:lnTo>
                <a:lnTo>
                  <a:pt x="155502" y="287503"/>
                </a:lnTo>
                <a:lnTo>
                  <a:pt x="160054" y="294539"/>
                </a:lnTo>
                <a:lnTo>
                  <a:pt x="165627" y="301769"/>
                </a:lnTo>
                <a:lnTo>
                  <a:pt x="171884" y="309130"/>
                </a:lnTo>
                <a:lnTo>
                  <a:pt x="178594" y="316577"/>
                </a:lnTo>
                <a:lnTo>
                  <a:pt x="183068" y="324081"/>
                </a:lnTo>
                <a:lnTo>
                  <a:pt x="186051" y="331624"/>
                </a:lnTo>
                <a:lnTo>
                  <a:pt x="188039" y="339193"/>
                </a:lnTo>
                <a:lnTo>
                  <a:pt x="190634" y="346779"/>
                </a:lnTo>
                <a:lnTo>
                  <a:pt x="193635" y="354376"/>
                </a:lnTo>
                <a:lnTo>
                  <a:pt x="196905" y="361981"/>
                </a:lnTo>
                <a:lnTo>
                  <a:pt x="199085" y="370861"/>
                </a:lnTo>
                <a:lnTo>
                  <a:pt x="200538" y="380591"/>
                </a:lnTo>
                <a:lnTo>
                  <a:pt x="201507" y="390887"/>
                </a:lnTo>
                <a:lnTo>
                  <a:pt x="202153" y="400292"/>
                </a:lnTo>
                <a:lnTo>
                  <a:pt x="202584" y="409101"/>
                </a:lnTo>
                <a:lnTo>
                  <a:pt x="202872" y="417514"/>
                </a:lnTo>
                <a:lnTo>
                  <a:pt x="200522" y="425663"/>
                </a:lnTo>
                <a:lnTo>
                  <a:pt x="196417" y="433636"/>
                </a:lnTo>
                <a:lnTo>
                  <a:pt x="183713" y="452546"/>
                </a:lnTo>
                <a:lnTo>
                  <a:pt x="178589" y="458518"/>
                </a:lnTo>
                <a:lnTo>
                  <a:pt x="175445" y="461889"/>
                </a:lnTo>
                <a:lnTo>
                  <a:pt x="172078" y="464136"/>
                </a:lnTo>
                <a:lnTo>
                  <a:pt x="168564" y="465634"/>
                </a:lnTo>
                <a:lnTo>
                  <a:pt x="164951" y="466633"/>
                </a:lnTo>
                <a:lnTo>
                  <a:pt x="160002" y="467299"/>
                </a:lnTo>
                <a:lnTo>
                  <a:pt x="154163" y="467743"/>
                </a:lnTo>
                <a:lnTo>
                  <a:pt x="147731" y="468038"/>
                </a:lnTo>
                <a:lnTo>
                  <a:pt x="142172" y="466966"/>
                </a:lnTo>
                <a:lnTo>
                  <a:pt x="137197" y="464980"/>
                </a:lnTo>
                <a:lnTo>
                  <a:pt x="132610" y="462387"/>
                </a:lnTo>
                <a:lnTo>
                  <a:pt x="128282" y="460658"/>
                </a:lnTo>
                <a:lnTo>
                  <a:pt x="124126" y="459505"/>
                </a:lnTo>
                <a:lnTo>
                  <a:pt x="120086" y="458737"/>
                </a:lnTo>
                <a:lnTo>
                  <a:pt x="116123" y="456955"/>
                </a:lnTo>
                <a:lnTo>
                  <a:pt x="112210" y="454497"/>
                </a:lnTo>
                <a:lnTo>
                  <a:pt x="108332" y="451588"/>
                </a:lnTo>
                <a:lnTo>
                  <a:pt x="104477" y="447108"/>
                </a:lnTo>
                <a:lnTo>
                  <a:pt x="100636" y="441582"/>
                </a:lnTo>
                <a:lnTo>
                  <a:pt x="96806" y="435359"/>
                </a:lnTo>
                <a:lnTo>
                  <a:pt x="92982" y="429939"/>
                </a:lnTo>
                <a:lnTo>
                  <a:pt x="89164" y="425056"/>
                </a:lnTo>
                <a:lnTo>
                  <a:pt x="85348" y="420531"/>
                </a:lnTo>
                <a:lnTo>
                  <a:pt x="81533" y="416244"/>
                </a:lnTo>
                <a:lnTo>
                  <a:pt x="73909" y="408095"/>
                </a:lnTo>
                <a:lnTo>
                  <a:pt x="71368" y="402873"/>
                </a:lnTo>
                <a:lnTo>
                  <a:pt x="68544" y="390298"/>
                </a:lnTo>
                <a:lnTo>
                  <a:pt x="66521" y="380849"/>
                </a:lnTo>
                <a:lnTo>
                  <a:pt x="60887" y="356803"/>
                </a:lnTo>
                <a:lnTo>
                  <a:pt x="58876" y="344549"/>
                </a:lnTo>
                <a:lnTo>
                  <a:pt x="57536" y="332570"/>
                </a:lnTo>
                <a:lnTo>
                  <a:pt x="56643" y="320773"/>
                </a:lnTo>
                <a:lnTo>
                  <a:pt x="57317" y="306558"/>
                </a:lnTo>
                <a:lnTo>
                  <a:pt x="59036" y="290733"/>
                </a:lnTo>
                <a:lnTo>
                  <a:pt x="61453" y="273832"/>
                </a:lnTo>
                <a:lnTo>
                  <a:pt x="64334" y="258755"/>
                </a:lnTo>
                <a:lnTo>
                  <a:pt x="67524" y="244893"/>
                </a:lnTo>
                <a:lnTo>
                  <a:pt x="70921" y="231842"/>
                </a:lnTo>
                <a:lnTo>
                  <a:pt x="75727" y="219332"/>
                </a:lnTo>
                <a:lnTo>
                  <a:pt x="81470" y="207181"/>
                </a:lnTo>
                <a:lnTo>
                  <a:pt x="87838" y="195271"/>
                </a:lnTo>
                <a:lnTo>
                  <a:pt x="94624" y="180981"/>
                </a:lnTo>
                <a:lnTo>
                  <a:pt x="108937" y="148170"/>
                </a:lnTo>
                <a:lnTo>
                  <a:pt x="116309" y="134340"/>
                </a:lnTo>
                <a:lnTo>
                  <a:pt x="123766" y="122580"/>
                </a:lnTo>
                <a:lnTo>
                  <a:pt x="131275" y="112200"/>
                </a:lnTo>
                <a:lnTo>
                  <a:pt x="137552" y="102740"/>
                </a:lnTo>
                <a:lnTo>
                  <a:pt x="143007" y="93894"/>
                </a:lnTo>
                <a:lnTo>
                  <a:pt x="147912" y="85456"/>
                </a:lnTo>
                <a:lnTo>
                  <a:pt x="153723" y="77291"/>
                </a:lnTo>
                <a:lnTo>
                  <a:pt x="160138" y="69307"/>
                </a:lnTo>
                <a:lnTo>
                  <a:pt x="166954" y="61445"/>
                </a:lnTo>
                <a:lnTo>
                  <a:pt x="175308" y="51124"/>
                </a:lnTo>
                <a:lnTo>
                  <a:pt x="21487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4"/>
          <p:cNvSpPr/>
          <p:nvPr/>
        </p:nvSpPr>
        <p:spPr>
          <a:xfrm>
            <a:off x="8756036" y="5497829"/>
            <a:ext cx="159154" cy="422858"/>
          </a:xfrm>
          <a:custGeom>
            <a:avLst/>
            <a:gdLst/>
            <a:ahLst/>
            <a:cxnLst/>
            <a:rect l="0" t="0" r="0" b="0"/>
            <a:pathLst>
              <a:path w="159154" h="422858">
                <a:moveTo>
                  <a:pt x="33633" y="34290"/>
                </a:moveTo>
                <a:lnTo>
                  <a:pt x="63157" y="44131"/>
                </a:lnTo>
                <a:lnTo>
                  <a:pt x="63476" y="45931"/>
                </a:lnTo>
                <a:lnTo>
                  <a:pt x="62418" y="48401"/>
                </a:lnTo>
                <a:lnTo>
                  <a:pt x="60443" y="51317"/>
                </a:lnTo>
                <a:lnTo>
                  <a:pt x="58250" y="61331"/>
                </a:lnTo>
                <a:lnTo>
                  <a:pt x="57274" y="72979"/>
                </a:lnTo>
                <a:lnTo>
                  <a:pt x="56840" y="82388"/>
                </a:lnTo>
                <a:lnTo>
                  <a:pt x="53261" y="94191"/>
                </a:lnTo>
                <a:lnTo>
                  <a:pt x="50528" y="100894"/>
                </a:lnTo>
                <a:lnTo>
                  <a:pt x="47437" y="107903"/>
                </a:lnTo>
                <a:lnTo>
                  <a:pt x="40615" y="122464"/>
                </a:lnTo>
                <a:lnTo>
                  <a:pt x="38288" y="129903"/>
                </a:lnTo>
                <a:lnTo>
                  <a:pt x="36736" y="137402"/>
                </a:lnTo>
                <a:lnTo>
                  <a:pt x="35702" y="144941"/>
                </a:lnTo>
                <a:lnTo>
                  <a:pt x="33743" y="153777"/>
                </a:lnTo>
                <a:lnTo>
                  <a:pt x="31167" y="163478"/>
                </a:lnTo>
                <a:lnTo>
                  <a:pt x="28178" y="173756"/>
                </a:lnTo>
                <a:lnTo>
                  <a:pt x="24917" y="183147"/>
                </a:lnTo>
                <a:lnTo>
                  <a:pt x="21472" y="191948"/>
                </a:lnTo>
                <a:lnTo>
                  <a:pt x="17906" y="200356"/>
                </a:lnTo>
                <a:lnTo>
                  <a:pt x="14258" y="212311"/>
                </a:lnTo>
                <a:lnTo>
                  <a:pt x="10557" y="226631"/>
                </a:lnTo>
                <a:lnTo>
                  <a:pt x="6819" y="242527"/>
                </a:lnTo>
                <a:lnTo>
                  <a:pt x="4327" y="256935"/>
                </a:lnTo>
                <a:lnTo>
                  <a:pt x="2666" y="270350"/>
                </a:lnTo>
                <a:lnTo>
                  <a:pt x="1558" y="283103"/>
                </a:lnTo>
                <a:lnTo>
                  <a:pt x="820" y="296686"/>
                </a:lnTo>
                <a:lnTo>
                  <a:pt x="0" y="325324"/>
                </a:lnTo>
                <a:lnTo>
                  <a:pt x="1051" y="338803"/>
                </a:lnTo>
                <a:lnTo>
                  <a:pt x="3022" y="351599"/>
                </a:lnTo>
                <a:lnTo>
                  <a:pt x="5606" y="363939"/>
                </a:lnTo>
                <a:lnTo>
                  <a:pt x="8598" y="374706"/>
                </a:lnTo>
                <a:lnTo>
                  <a:pt x="11864" y="384424"/>
                </a:lnTo>
                <a:lnTo>
                  <a:pt x="15310" y="393443"/>
                </a:lnTo>
                <a:lnTo>
                  <a:pt x="18878" y="399456"/>
                </a:lnTo>
                <a:lnTo>
                  <a:pt x="22526" y="403464"/>
                </a:lnTo>
                <a:lnTo>
                  <a:pt x="26229" y="406136"/>
                </a:lnTo>
                <a:lnTo>
                  <a:pt x="29968" y="409188"/>
                </a:lnTo>
                <a:lnTo>
                  <a:pt x="33729" y="412492"/>
                </a:lnTo>
                <a:lnTo>
                  <a:pt x="37507" y="415965"/>
                </a:lnTo>
                <a:lnTo>
                  <a:pt x="41296" y="418280"/>
                </a:lnTo>
                <a:lnTo>
                  <a:pt x="45092" y="419823"/>
                </a:lnTo>
                <a:lnTo>
                  <a:pt x="48893" y="420852"/>
                </a:lnTo>
                <a:lnTo>
                  <a:pt x="52696" y="421538"/>
                </a:lnTo>
                <a:lnTo>
                  <a:pt x="56502" y="421996"/>
                </a:lnTo>
                <a:lnTo>
                  <a:pt x="60309" y="422301"/>
                </a:lnTo>
                <a:lnTo>
                  <a:pt x="64117" y="422504"/>
                </a:lnTo>
                <a:lnTo>
                  <a:pt x="71736" y="422730"/>
                </a:lnTo>
                <a:lnTo>
                  <a:pt x="83164" y="422857"/>
                </a:lnTo>
                <a:lnTo>
                  <a:pt x="86973" y="421605"/>
                </a:lnTo>
                <a:lnTo>
                  <a:pt x="90783" y="419500"/>
                </a:lnTo>
                <a:lnTo>
                  <a:pt x="94593" y="416827"/>
                </a:lnTo>
                <a:lnTo>
                  <a:pt x="98404" y="413775"/>
                </a:lnTo>
                <a:lnTo>
                  <a:pt x="102214" y="410470"/>
                </a:lnTo>
                <a:lnTo>
                  <a:pt x="106023" y="406997"/>
                </a:lnTo>
                <a:lnTo>
                  <a:pt x="111104" y="400871"/>
                </a:lnTo>
                <a:lnTo>
                  <a:pt x="117030" y="392978"/>
                </a:lnTo>
                <a:lnTo>
                  <a:pt x="123522" y="383906"/>
                </a:lnTo>
                <a:lnTo>
                  <a:pt x="129118" y="372777"/>
                </a:lnTo>
                <a:lnTo>
                  <a:pt x="134120" y="360278"/>
                </a:lnTo>
                <a:lnTo>
                  <a:pt x="138724" y="346865"/>
                </a:lnTo>
                <a:lnTo>
                  <a:pt x="143064" y="330304"/>
                </a:lnTo>
                <a:lnTo>
                  <a:pt x="147227" y="311643"/>
                </a:lnTo>
                <a:lnTo>
                  <a:pt x="151273" y="291582"/>
                </a:lnTo>
                <a:lnTo>
                  <a:pt x="153969" y="270588"/>
                </a:lnTo>
                <a:lnTo>
                  <a:pt x="155768" y="248972"/>
                </a:lnTo>
                <a:lnTo>
                  <a:pt x="157765" y="208445"/>
                </a:lnTo>
                <a:lnTo>
                  <a:pt x="158653" y="177732"/>
                </a:lnTo>
                <a:lnTo>
                  <a:pt x="159153" y="139022"/>
                </a:lnTo>
                <a:lnTo>
                  <a:pt x="157954" y="128241"/>
                </a:lnTo>
                <a:lnTo>
                  <a:pt x="155884" y="118515"/>
                </a:lnTo>
                <a:lnTo>
                  <a:pt x="153234" y="109489"/>
                </a:lnTo>
                <a:lnTo>
                  <a:pt x="150197" y="100933"/>
                </a:lnTo>
                <a:lnTo>
                  <a:pt x="146902" y="92689"/>
                </a:lnTo>
                <a:lnTo>
                  <a:pt x="143436" y="84653"/>
                </a:lnTo>
                <a:lnTo>
                  <a:pt x="136197" y="68950"/>
                </a:lnTo>
                <a:lnTo>
                  <a:pt x="121203" y="38174"/>
                </a:lnTo>
                <a:lnTo>
                  <a:pt x="116143" y="31799"/>
                </a:lnTo>
                <a:lnTo>
                  <a:pt x="110230" y="26280"/>
                </a:lnTo>
                <a:lnTo>
                  <a:pt x="103748" y="21330"/>
                </a:lnTo>
                <a:lnTo>
                  <a:pt x="98156" y="18030"/>
                </a:lnTo>
                <a:lnTo>
                  <a:pt x="93159" y="15830"/>
                </a:lnTo>
                <a:lnTo>
                  <a:pt x="88557" y="14363"/>
                </a:lnTo>
                <a:lnTo>
                  <a:pt x="84219" y="12116"/>
                </a:lnTo>
                <a:lnTo>
                  <a:pt x="80057" y="9347"/>
                </a:lnTo>
                <a:lnTo>
                  <a:pt x="6792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line contains at least two points; a plane contains at least 3 points not all in one line; space contains at least four points not all in one plane.</a:t>
            </a:r>
          </a:p>
        </p:txBody>
      </p:sp>
      <p:sp>
        <p:nvSpPr>
          <p:cNvPr id="6" name="SMARTPenAnnotation42"/>
          <p:cNvSpPr/>
          <p:nvPr/>
        </p:nvSpPr>
        <p:spPr>
          <a:xfrm>
            <a:off x="8869679" y="6457950"/>
            <a:ext cx="1" cy="11430"/>
          </a:xfrm>
          <a:custGeom>
            <a:avLst/>
            <a:gdLst/>
            <a:ahLst/>
            <a:cxnLst/>
            <a:rect l="0" t="0" r="0" b="0"/>
            <a:pathLst>
              <a:path w="1" h="11430">
                <a:moveTo>
                  <a:pt x="0" y="11429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"/>
          <p:cNvSpPr/>
          <p:nvPr/>
        </p:nvSpPr>
        <p:spPr>
          <a:xfrm>
            <a:off x="6208264" y="4263414"/>
            <a:ext cx="101096" cy="79787"/>
          </a:xfrm>
          <a:custGeom>
            <a:avLst/>
            <a:gdLst/>
            <a:ahLst/>
            <a:cxnLst/>
            <a:rect l="0" t="0" r="0" b="0"/>
            <a:pathLst>
              <a:path w="101096" h="79787">
                <a:moveTo>
                  <a:pt x="101095" y="22836"/>
                </a:moveTo>
                <a:lnTo>
                  <a:pt x="95028" y="10700"/>
                </a:lnTo>
                <a:lnTo>
                  <a:pt x="91970" y="7125"/>
                </a:lnTo>
                <a:lnTo>
                  <a:pt x="88662" y="4742"/>
                </a:lnTo>
                <a:lnTo>
                  <a:pt x="80295" y="917"/>
                </a:lnTo>
                <a:lnTo>
                  <a:pt x="78339" y="603"/>
                </a:lnTo>
                <a:lnTo>
                  <a:pt x="75764" y="394"/>
                </a:lnTo>
                <a:lnTo>
                  <a:pt x="72778" y="254"/>
                </a:lnTo>
                <a:lnTo>
                  <a:pt x="56439" y="58"/>
                </a:lnTo>
                <a:lnTo>
                  <a:pt x="41580" y="0"/>
                </a:lnTo>
                <a:lnTo>
                  <a:pt x="38558" y="1262"/>
                </a:lnTo>
                <a:lnTo>
                  <a:pt x="36544" y="3373"/>
                </a:lnTo>
                <a:lnTo>
                  <a:pt x="35201" y="6050"/>
                </a:lnTo>
                <a:lnTo>
                  <a:pt x="31765" y="10375"/>
                </a:lnTo>
                <a:lnTo>
                  <a:pt x="26936" y="15799"/>
                </a:lnTo>
                <a:lnTo>
                  <a:pt x="21175" y="21954"/>
                </a:lnTo>
                <a:lnTo>
                  <a:pt x="17336" y="27328"/>
                </a:lnTo>
                <a:lnTo>
                  <a:pt x="14775" y="32181"/>
                </a:lnTo>
                <a:lnTo>
                  <a:pt x="13069" y="36685"/>
                </a:lnTo>
                <a:lnTo>
                  <a:pt x="11931" y="40959"/>
                </a:lnTo>
                <a:lnTo>
                  <a:pt x="11173" y="45078"/>
                </a:lnTo>
                <a:lnTo>
                  <a:pt x="10667" y="49094"/>
                </a:lnTo>
                <a:lnTo>
                  <a:pt x="10330" y="53041"/>
                </a:lnTo>
                <a:lnTo>
                  <a:pt x="10106" y="56943"/>
                </a:lnTo>
                <a:lnTo>
                  <a:pt x="9956" y="60813"/>
                </a:lnTo>
                <a:lnTo>
                  <a:pt x="11125" y="64664"/>
                </a:lnTo>
                <a:lnTo>
                  <a:pt x="13176" y="68501"/>
                </a:lnTo>
                <a:lnTo>
                  <a:pt x="15812" y="72329"/>
                </a:lnTo>
                <a:lnTo>
                  <a:pt x="18840" y="74881"/>
                </a:lnTo>
                <a:lnTo>
                  <a:pt x="22128" y="76583"/>
                </a:lnTo>
                <a:lnTo>
                  <a:pt x="25591" y="77717"/>
                </a:lnTo>
                <a:lnTo>
                  <a:pt x="29169" y="78473"/>
                </a:lnTo>
                <a:lnTo>
                  <a:pt x="32824" y="78977"/>
                </a:lnTo>
                <a:lnTo>
                  <a:pt x="36532" y="79313"/>
                </a:lnTo>
                <a:lnTo>
                  <a:pt x="41543" y="79537"/>
                </a:lnTo>
                <a:lnTo>
                  <a:pt x="53885" y="79786"/>
                </a:lnTo>
                <a:lnTo>
                  <a:pt x="58191" y="78583"/>
                </a:lnTo>
                <a:lnTo>
                  <a:pt x="61063" y="76511"/>
                </a:lnTo>
                <a:lnTo>
                  <a:pt x="62977" y="73859"/>
                </a:lnTo>
                <a:lnTo>
                  <a:pt x="65523" y="72091"/>
                </a:lnTo>
                <a:lnTo>
                  <a:pt x="68491" y="70912"/>
                </a:lnTo>
                <a:lnTo>
                  <a:pt x="71738" y="70127"/>
                </a:lnTo>
                <a:lnTo>
                  <a:pt x="73904" y="68333"/>
                </a:lnTo>
                <a:lnTo>
                  <a:pt x="75348" y="65867"/>
                </a:lnTo>
                <a:lnTo>
                  <a:pt x="76311" y="62954"/>
                </a:lnTo>
                <a:lnTo>
                  <a:pt x="78222" y="59741"/>
                </a:lnTo>
                <a:lnTo>
                  <a:pt x="80766" y="56329"/>
                </a:lnTo>
                <a:lnTo>
                  <a:pt x="83733" y="52784"/>
                </a:lnTo>
                <a:lnTo>
                  <a:pt x="85711" y="49151"/>
                </a:lnTo>
                <a:lnTo>
                  <a:pt x="87029" y="45460"/>
                </a:lnTo>
                <a:lnTo>
                  <a:pt x="87907" y="41728"/>
                </a:lnTo>
                <a:lnTo>
                  <a:pt x="87224" y="37971"/>
                </a:lnTo>
                <a:lnTo>
                  <a:pt x="85498" y="34196"/>
                </a:lnTo>
                <a:lnTo>
                  <a:pt x="83077" y="30409"/>
                </a:lnTo>
                <a:lnTo>
                  <a:pt x="81463" y="26614"/>
                </a:lnTo>
                <a:lnTo>
                  <a:pt x="80388" y="22815"/>
                </a:lnTo>
                <a:lnTo>
                  <a:pt x="78660" y="13659"/>
                </a:lnTo>
                <a:lnTo>
                  <a:pt x="77249" y="11638"/>
                </a:lnTo>
                <a:lnTo>
                  <a:pt x="75038" y="9020"/>
                </a:lnTo>
                <a:lnTo>
                  <a:pt x="72294" y="6006"/>
                </a:lnTo>
                <a:lnTo>
                  <a:pt x="69194" y="5266"/>
                </a:lnTo>
                <a:lnTo>
                  <a:pt x="65858" y="6042"/>
                </a:lnTo>
                <a:lnTo>
                  <a:pt x="57446" y="10346"/>
                </a:lnTo>
                <a:lnTo>
                  <a:pt x="55486" y="11969"/>
                </a:lnTo>
                <a:lnTo>
                  <a:pt x="52909" y="14321"/>
                </a:lnTo>
                <a:lnTo>
                  <a:pt x="45716" y="21154"/>
                </a:lnTo>
                <a:lnTo>
                  <a:pt x="43856" y="24254"/>
                </a:lnTo>
                <a:lnTo>
                  <a:pt x="41346" y="28861"/>
                </a:lnTo>
                <a:lnTo>
                  <a:pt x="38403" y="34473"/>
                </a:lnTo>
                <a:lnTo>
                  <a:pt x="36440" y="39484"/>
                </a:lnTo>
                <a:lnTo>
                  <a:pt x="35132" y="44094"/>
                </a:lnTo>
                <a:lnTo>
                  <a:pt x="34260" y="48438"/>
                </a:lnTo>
                <a:lnTo>
                  <a:pt x="33679" y="52604"/>
                </a:lnTo>
                <a:lnTo>
                  <a:pt x="33291" y="56651"/>
                </a:lnTo>
                <a:lnTo>
                  <a:pt x="33032" y="60619"/>
                </a:lnTo>
                <a:lnTo>
                  <a:pt x="34130" y="64535"/>
                </a:lnTo>
                <a:lnTo>
                  <a:pt x="36132" y="68415"/>
                </a:lnTo>
                <a:lnTo>
                  <a:pt x="42402" y="77700"/>
                </a:lnTo>
                <a:lnTo>
                  <a:pt x="44187" y="78462"/>
                </a:lnTo>
                <a:lnTo>
                  <a:pt x="46646" y="78970"/>
                </a:lnTo>
                <a:lnTo>
                  <a:pt x="49556" y="79308"/>
                </a:lnTo>
                <a:lnTo>
                  <a:pt x="52766" y="78264"/>
                </a:lnTo>
                <a:lnTo>
                  <a:pt x="56176" y="76298"/>
                </a:lnTo>
                <a:lnTo>
                  <a:pt x="64706" y="70085"/>
                </a:lnTo>
                <a:lnTo>
                  <a:pt x="65406" y="68305"/>
                </a:lnTo>
                <a:lnTo>
                  <a:pt x="65872" y="65849"/>
                </a:lnTo>
                <a:lnTo>
                  <a:pt x="66183" y="62941"/>
                </a:lnTo>
                <a:lnTo>
                  <a:pt x="66390" y="59732"/>
                </a:lnTo>
                <a:lnTo>
                  <a:pt x="66529" y="56323"/>
                </a:lnTo>
                <a:lnTo>
                  <a:pt x="66621" y="52781"/>
                </a:lnTo>
                <a:lnTo>
                  <a:pt x="65412" y="49149"/>
                </a:lnTo>
                <a:lnTo>
                  <a:pt x="63337" y="45458"/>
                </a:lnTo>
                <a:lnTo>
                  <a:pt x="60683" y="41727"/>
                </a:lnTo>
                <a:lnTo>
                  <a:pt x="57644" y="39240"/>
                </a:lnTo>
                <a:lnTo>
                  <a:pt x="54348" y="37581"/>
                </a:lnTo>
                <a:lnTo>
                  <a:pt x="50881" y="36476"/>
                </a:lnTo>
                <a:lnTo>
                  <a:pt x="47299" y="37009"/>
                </a:lnTo>
                <a:lnTo>
                  <a:pt x="43641" y="38635"/>
                </a:lnTo>
                <a:lnTo>
                  <a:pt x="34713" y="44301"/>
                </a:lnTo>
                <a:lnTo>
                  <a:pt x="32711" y="44766"/>
                </a:lnTo>
                <a:lnTo>
                  <a:pt x="30106" y="45076"/>
                </a:lnTo>
                <a:lnTo>
                  <a:pt x="27099" y="45282"/>
                </a:lnTo>
                <a:lnTo>
                  <a:pt x="23824" y="46690"/>
                </a:lnTo>
                <a:lnTo>
                  <a:pt x="20372" y="48899"/>
                </a:lnTo>
                <a:lnTo>
                  <a:pt x="11772" y="55500"/>
                </a:lnTo>
                <a:lnTo>
                  <a:pt x="9796" y="57312"/>
                </a:lnTo>
                <a:lnTo>
                  <a:pt x="0" y="66824"/>
                </a:lnTo>
                <a:lnTo>
                  <a:pt x="679" y="67401"/>
                </a:lnTo>
                <a:lnTo>
                  <a:pt x="2401" y="67786"/>
                </a:lnTo>
                <a:lnTo>
                  <a:pt x="4819" y="68042"/>
                </a:lnTo>
                <a:lnTo>
                  <a:pt x="6431" y="66944"/>
                </a:lnTo>
                <a:lnTo>
                  <a:pt x="7506" y="64941"/>
                </a:lnTo>
                <a:lnTo>
                  <a:pt x="9656" y="571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"/>
          <p:cNvSpPr/>
          <p:nvPr/>
        </p:nvSpPr>
        <p:spPr>
          <a:xfrm>
            <a:off x="7229787" y="3909065"/>
            <a:ext cx="73786" cy="68056"/>
          </a:xfrm>
          <a:custGeom>
            <a:avLst/>
            <a:gdLst/>
            <a:ahLst/>
            <a:cxnLst/>
            <a:rect l="0" t="0" r="0" b="0"/>
            <a:pathLst>
              <a:path w="73786" h="68056">
                <a:moveTo>
                  <a:pt x="51122" y="34285"/>
                </a:moveTo>
                <a:lnTo>
                  <a:pt x="35214" y="18376"/>
                </a:lnTo>
                <a:lnTo>
                  <a:pt x="31627" y="16058"/>
                </a:lnTo>
                <a:lnTo>
                  <a:pt x="27966" y="14514"/>
                </a:lnTo>
                <a:lnTo>
                  <a:pt x="19031" y="12034"/>
                </a:lnTo>
                <a:lnTo>
                  <a:pt x="17028" y="13101"/>
                </a:lnTo>
                <a:lnTo>
                  <a:pt x="14424" y="15083"/>
                </a:lnTo>
                <a:lnTo>
                  <a:pt x="7184" y="21319"/>
                </a:lnTo>
                <a:lnTo>
                  <a:pt x="6590" y="24371"/>
                </a:lnTo>
                <a:lnTo>
                  <a:pt x="6194" y="28945"/>
                </a:lnTo>
                <a:lnTo>
                  <a:pt x="5558" y="42402"/>
                </a:lnTo>
                <a:lnTo>
                  <a:pt x="5472" y="47629"/>
                </a:lnTo>
                <a:lnTo>
                  <a:pt x="5407" y="62655"/>
                </a:lnTo>
                <a:lnTo>
                  <a:pt x="6675" y="64628"/>
                </a:lnTo>
                <a:lnTo>
                  <a:pt x="8791" y="65944"/>
                </a:lnTo>
                <a:lnTo>
                  <a:pt x="11471" y="66821"/>
                </a:lnTo>
                <a:lnTo>
                  <a:pt x="14528" y="67405"/>
                </a:lnTo>
                <a:lnTo>
                  <a:pt x="17836" y="67795"/>
                </a:lnTo>
                <a:lnTo>
                  <a:pt x="21312" y="68055"/>
                </a:lnTo>
                <a:lnTo>
                  <a:pt x="24898" y="66958"/>
                </a:lnTo>
                <a:lnTo>
                  <a:pt x="28560" y="64957"/>
                </a:lnTo>
                <a:lnTo>
                  <a:pt x="32271" y="62353"/>
                </a:lnTo>
                <a:lnTo>
                  <a:pt x="36015" y="60617"/>
                </a:lnTo>
                <a:lnTo>
                  <a:pt x="39781" y="59459"/>
                </a:lnTo>
                <a:lnTo>
                  <a:pt x="43562" y="58688"/>
                </a:lnTo>
                <a:lnTo>
                  <a:pt x="47352" y="56903"/>
                </a:lnTo>
                <a:lnTo>
                  <a:pt x="51149" y="54443"/>
                </a:lnTo>
                <a:lnTo>
                  <a:pt x="54950" y="51534"/>
                </a:lnTo>
                <a:lnTo>
                  <a:pt x="58754" y="47054"/>
                </a:lnTo>
                <a:lnTo>
                  <a:pt x="62560" y="41527"/>
                </a:lnTo>
                <a:lnTo>
                  <a:pt x="66368" y="35303"/>
                </a:lnTo>
                <a:lnTo>
                  <a:pt x="68906" y="29884"/>
                </a:lnTo>
                <a:lnTo>
                  <a:pt x="70598" y="25001"/>
                </a:lnTo>
                <a:lnTo>
                  <a:pt x="71727" y="20475"/>
                </a:lnTo>
                <a:lnTo>
                  <a:pt x="72478" y="16188"/>
                </a:lnTo>
                <a:lnTo>
                  <a:pt x="72980" y="12060"/>
                </a:lnTo>
                <a:lnTo>
                  <a:pt x="73785" y="2378"/>
                </a:lnTo>
                <a:lnTo>
                  <a:pt x="72580" y="1583"/>
                </a:lnTo>
                <a:lnTo>
                  <a:pt x="70507" y="1054"/>
                </a:lnTo>
                <a:lnTo>
                  <a:pt x="67856" y="701"/>
                </a:lnTo>
                <a:lnTo>
                  <a:pt x="64818" y="465"/>
                </a:lnTo>
                <a:lnTo>
                  <a:pt x="61522" y="308"/>
                </a:lnTo>
                <a:lnTo>
                  <a:pt x="54476" y="134"/>
                </a:lnTo>
                <a:lnTo>
                  <a:pt x="30503" y="0"/>
                </a:lnTo>
                <a:lnTo>
                  <a:pt x="28486" y="1268"/>
                </a:lnTo>
                <a:lnTo>
                  <a:pt x="25872" y="3384"/>
                </a:lnTo>
                <a:lnTo>
                  <a:pt x="18617" y="9836"/>
                </a:lnTo>
                <a:lnTo>
                  <a:pt x="18023" y="11635"/>
                </a:lnTo>
                <a:lnTo>
                  <a:pt x="17627" y="14105"/>
                </a:lnTo>
                <a:lnTo>
                  <a:pt x="17362" y="17022"/>
                </a:lnTo>
                <a:lnTo>
                  <a:pt x="15915" y="20236"/>
                </a:lnTo>
                <a:lnTo>
                  <a:pt x="13681" y="23649"/>
                </a:lnTo>
                <a:lnTo>
                  <a:pt x="10922" y="27194"/>
                </a:lnTo>
                <a:lnTo>
                  <a:pt x="9082" y="30828"/>
                </a:lnTo>
                <a:lnTo>
                  <a:pt x="7855" y="34520"/>
                </a:lnTo>
                <a:lnTo>
                  <a:pt x="7037" y="38251"/>
                </a:lnTo>
                <a:lnTo>
                  <a:pt x="7762" y="42009"/>
                </a:lnTo>
                <a:lnTo>
                  <a:pt x="9516" y="45784"/>
                </a:lnTo>
                <a:lnTo>
                  <a:pt x="16404" y="56480"/>
                </a:lnTo>
                <a:lnTo>
                  <a:pt x="17817" y="56701"/>
                </a:lnTo>
                <a:lnTo>
                  <a:pt x="20029" y="56849"/>
                </a:lnTo>
                <a:lnTo>
                  <a:pt x="22774" y="56947"/>
                </a:lnTo>
                <a:lnTo>
                  <a:pt x="32703" y="57086"/>
                </a:lnTo>
                <a:lnTo>
                  <a:pt x="43690" y="57127"/>
                </a:lnTo>
                <a:lnTo>
                  <a:pt x="47437" y="55863"/>
                </a:lnTo>
                <a:lnTo>
                  <a:pt x="51205" y="53750"/>
                </a:lnTo>
                <a:lnTo>
                  <a:pt x="60311" y="47302"/>
                </a:lnTo>
                <a:lnTo>
                  <a:pt x="61058" y="45503"/>
                </a:lnTo>
                <a:lnTo>
                  <a:pt x="61557" y="43034"/>
                </a:lnTo>
                <a:lnTo>
                  <a:pt x="61888" y="40117"/>
                </a:lnTo>
                <a:lnTo>
                  <a:pt x="63380" y="38173"/>
                </a:lnTo>
                <a:lnTo>
                  <a:pt x="65645" y="36877"/>
                </a:lnTo>
                <a:lnTo>
                  <a:pt x="68424" y="36013"/>
                </a:lnTo>
                <a:lnTo>
                  <a:pt x="69007" y="34167"/>
                </a:lnTo>
                <a:lnTo>
                  <a:pt x="68125" y="31666"/>
                </a:lnTo>
                <a:lnTo>
                  <a:pt x="63653" y="24595"/>
                </a:lnTo>
                <a:lnTo>
                  <a:pt x="62017" y="22745"/>
                </a:lnTo>
                <a:lnTo>
                  <a:pt x="56811" y="17303"/>
                </a:lnTo>
                <a:lnTo>
                  <a:pt x="53645" y="15343"/>
                </a:lnTo>
                <a:lnTo>
                  <a:pt x="50264" y="14037"/>
                </a:lnTo>
                <a:lnTo>
                  <a:pt x="46740" y="13166"/>
                </a:lnTo>
                <a:lnTo>
                  <a:pt x="44391" y="13856"/>
                </a:lnTo>
                <a:lnTo>
                  <a:pt x="42825" y="15585"/>
                </a:lnTo>
                <a:lnTo>
                  <a:pt x="41780" y="18008"/>
                </a:lnTo>
                <a:lnTo>
                  <a:pt x="39815" y="19624"/>
                </a:lnTo>
                <a:lnTo>
                  <a:pt x="37234" y="20700"/>
                </a:lnTo>
                <a:lnTo>
                  <a:pt x="34244" y="21418"/>
                </a:lnTo>
                <a:lnTo>
                  <a:pt x="30979" y="23167"/>
                </a:lnTo>
                <a:lnTo>
                  <a:pt x="27534" y="25603"/>
                </a:lnTo>
                <a:lnTo>
                  <a:pt x="23967" y="28496"/>
                </a:lnTo>
                <a:lnTo>
                  <a:pt x="21589" y="31696"/>
                </a:lnTo>
                <a:lnTo>
                  <a:pt x="20003" y="35099"/>
                </a:lnTo>
                <a:lnTo>
                  <a:pt x="18946" y="38637"/>
                </a:lnTo>
                <a:lnTo>
                  <a:pt x="16972" y="40996"/>
                </a:lnTo>
                <a:lnTo>
                  <a:pt x="14385" y="42569"/>
                </a:lnTo>
                <a:lnTo>
                  <a:pt x="11391" y="43618"/>
                </a:lnTo>
                <a:lnTo>
                  <a:pt x="8125" y="45587"/>
                </a:lnTo>
                <a:lnTo>
                  <a:pt x="4678" y="48169"/>
                </a:lnTo>
                <a:lnTo>
                  <a:pt x="1109" y="51161"/>
                </a:lnTo>
                <a:lnTo>
                  <a:pt x="0" y="54426"/>
                </a:lnTo>
                <a:lnTo>
                  <a:pt x="531" y="57872"/>
                </a:lnTo>
                <a:lnTo>
                  <a:pt x="5403" y="5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"/>
          <p:cNvSpPr/>
          <p:nvPr/>
        </p:nvSpPr>
        <p:spPr>
          <a:xfrm>
            <a:off x="5783579" y="3651422"/>
            <a:ext cx="2148841" cy="909148"/>
          </a:xfrm>
          <a:custGeom>
            <a:avLst/>
            <a:gdLst/>
            <a:ahLst/>
            <a:cxnLst/>
            <a:rect l="0" t="0" r="0" b="0"/>
            <a:pathLst>
              <a:path w="2148841" h="909148">
                <a:moveTo>
                  <a:pt x="0" y="909147"/>
                </a:moveTo>
                <a:lnTo>
                  <a:pt x="12136" y="909147"/>
                </a:lnTo>
                <a:lnTo>
                  <a:pt x="16981" y="906607"/>
                </a:lnTo>
                <a:lnTo>
                  <a:pt x="44042" y="880894"/>
                </a:lnTo>
                <a:lnTo>
                  <a:pt x="65294" y="864841"/>
                </a:lnTo>
                <a:lnTo>
                  <a:pt x="78973" y="857705"/>
                </a:lnTo>
                <a:lnTo>
                  <a:pt x="89286" y="854534"/>
                </a:lnTo>
                <a:lnTo>
                  <a:pt x="93814" y="853689"/>
                </a:lnTo>
                <a:lnTo>
                  <a:pt x="102232" y="849362"/>
                </a:lnTo>
                <a:lnTo>
                  <a:pt x="111917" y="842305"/>
                </a:lnTo>
                <a:lnTo>
                  <a:pt x="138665" y="831786"/>
                </a:lnTo>
                <a:lnTo>
                  <a:pt x="149683" y="824811"/>
                </a:lnTo>
                <a:lnTo>
                  <a:pt x="162199" y="820865"/>
                </a:lnTo>
                <a:lnTo>
                  <a:pt x="169093" y="819812"/>
                </a:lnTo>
                <a:lnTo>
                  <a:pt x="180139" y="815256"/>
                </a:lnTo>
                <a:lnTo>
                  <a:pt x="189283" y="810268"/>
                </a:lnTo>
                <a:lnTo>
                  <a:pt x="197579" y="808051"/>
                </a:lnTo>
                <a:lnTo>
                  <a:pt x="214524" y="805358"/>
                </a:lnTo>
                <a:lnTo>
                  <a:pt x="274502" y="777480"/>
                </a:lnTo>
                <a:lnTo>
                  <a:pt x="282021" y="773159"/>
                </a:lnTo>
                <a:lnTo>
                  <a:pt x="293395" y="764856"/>
                </a:lnTo>
                <a:lnTo>
                  <a:pt x="304808" y="760561"/>
                </a:lnTo>
                <a:lnTo>
                  <a:pt x="316233" y="753080"/>
                </a:lnTo>
                <a:lnTo>
                  <a:pt x="329213" y="749648"/>
                </a:lnTo>
                <a:lnTo>
                  <a:pt x="336869" y="743214"/>
                </a:lnTo>
                <a:lnTo>
                  <a:pt x="390110" y="723077"/>
                </a:lnTo>
                <a:lnTo>
                  <a:pt x="413898" y="716009"/>
                </a:lnTo>
                <a:lnTo>
                  <a:pt x="428989" y="707706"/>
                </a:lnTo>
                <a:lnTo>
                  <a:pt x="455445" y="697906"/>
                </a:lnTo>
                <a:lnTo>
                  <a:pt x="476421" y="685293"/>
                </a:lnTo>
                <a:lnTo>
                  <a:pt x="497749" y="679414"/>
                </a:lnTo>
                <a:lnTo>
                  <a:pt x="531673" y="662732"/>
                </a:lnTo>
                <a:lnTo>
                  <a:pt x="593302" y="638832"/>
                </a:lnTo>
                <a:lnTo>
                  <a:pt x="649503" y="613577"/>
                </a:lnTo>
                <a:lnTo>
                  <a:pt x="690437" y="603113"/>
                </a:lnTo>
                <a:lnTo>
                  <a:pt x="696512" y="602255"/>
                </a:lnTo>
                <a:lnTo>
                  <a:pt x="706648" y="597914"/>
                </a:lnTo>
                <a:lnTo>
                  <a:pt x="711129" y="594978"/>
                </a:lnTo>
                <a:lnTo>
                  <a:pt x="719494" y="591717"/>
                </a:lnTo>
                <a:lnTo>
                  <a:pt x="723502" y="590847"/>
                </a:lnTo>
                <a:lnTo>
                  <a:pt x="789515" y="560613"/>
                </a:lnTo>
                <a:lnTo>
                  <a:pt x="805713" y="556535"/>
                </a:lnTo>
                <a:lnTo>
                  <a:pt x="814449" y="555581"/>
                </a:lnTo>
                <a:lnTo>
                  <a:pt x="869445" y="535448"/>
                </a:lnTo>
                <a:lnTo>
                  <a:pt x="931842" y="509285"/>
                </a:lnTo>
                <a:lnTo>
                  <a:pt x="975513" y="491166"/>
                </a:lnTo>
                <a:lnTo>
                  <a:pt x="992198" y="487698"/>
                </a:lnTo>
                <a:lnTo>
                  <a:pt x="996745" y="487211"/>
                </a:lnTo>
                <a:lnTo>
                  <a:pt x="1001047" y="485616"/>
                </a:lnTo>
                <a:lnTo>
                  <a:pt x="1013169" y="478575"/>
                </a:lnTo>
                <a:lnTo>
                  <a:pt x="1038540" y="469236"/>
                </a:lnTo>
                <a:lnTo>
                  <a:pt x="1058114" y="456679"/>
                </a:lnTo>
                <a:lnTo>
                  <a:pt x="1124555" y="430059"/>
                </a:lnTo>
                <a:lnTo>
                  <a:pt x="1158194" y="411058"/>
                </a:lnTo>
                <a:lnTo>
                  <a:pt x="1172338" y="406389"/>
                </a:lnTo>
                <a:lnTo>
                  <a:pt x="1184573" y="398796"/>
                </a:lnTo>
                <a:lnTo>
                  <a:pt x="1229654" y="385985"/>
                </a:lnTo>
                <a:lnTo>
                  <a:pt x="1235060" y="385112"/>
                </a:lnTo>
                <a:lnTo>
                  <a:pt x="1244452" y="380756"/>
                </a:lnTo>
                <a:lnTo>
                  <a:pt x="1248735" y="377817"/>
                </a:lnTo>
                <a:lnTo>
                  <a:pt x="1256881" y="374550"/>
                </a:lnTo>
                <a:lnTo>
                  <a:pt x="1266003" y="371828"/>
                </a:lnTo>
                <a:lnTo>
                  <a:pt x="1284150" y="363156"/>
                </a:lnTo>
                <a:lnTo>
                  <a:pt x="1293787" y="356181"/>
                </a:lnTo>
                <a:lnTo>
                  <a:pt x="1299405" y="353814"/>
                </a:lnTo>
                <a:lnTo>
                  <a:pt x="1318177" y="350481"/>
                </a:lnTo>
                <a:lnTo>
                  <a:pt x="1327960" y="349701"/>
                </a:lnTo>
                <a:lnTo>
                  <a:pt x="1332347" y="348223"/>
                </a:lnTo>
                <a:lnTo>
                  <a:pt x="1344589" y="341345"/>
                </a:lnTo>
                <a:lnTo>
                  <a:pt x="1356260" y="337473"/>
                </a:lnTo>
                <a:lnTo>
                  <a:pt x="1367761" y="330117"/>
                </a:lnTo>
                <a:lnTo>
                  <a:pt x="1375397" y="327950"/>
                </a:lnTo>
                <a:lnTo>
                  <a:pt x="1391918" y="325290"/>
                </a:lnTo>
                <a:lnTo>
                  <a:pt x="1414937" y="317238"/>
                </a:lnTo>
                <a:lnTo>
                  <a:pt x="1419541" y="316421"/>
                </a:lnTo>
                <a:lnTo>
                  <a:pt x="1428045" y="312127"/>
                </a:lnTo>
                <a:lnTo>
                  <a:pt x="1449919" y="299022"/>
                </a:lnTo>
                <a:lnTo>
                  <a:pt x="1498613" y="277042"/>
                </a:lnTo>
                <a:lnTo>
                  <a:pt x="1525227" y="263387"/>
                </a:lnTo>
                <a:lnTo>
                  <a:pt x="1581249" y="241414"/>
                </a:lnTo>
                <a:lnTo>
                  <a:pt x="1633631" y="215976"/>
                </a:lnTo>
                <a:lnTo>
                  <a:pt x="1672082" y="194159"/>
                </a:lnTo>
                <a:lnTo>
                  <a:pt x="1686551" y="189299"/>
                </a:lnTo>
                <a:lnTo>
                  <a:pt x="1701421" y="180380"/>
                </a:lnTo>
                <a:lnTo>
                  <a:pt x="1750684" y="158485"/>
                </a:lnTo>
                <a:lnTo>
                  <a:pt x="1780774" y="139515"/>
                </a:lnTo>
                <a:lnTo>
                  <a:pt x="1791792" y="135289"/>
                </a:lnTo>
                <a:lnTo>
                  <a:pt x="1802192" y="132140"/>
                </a:lnTo>
                <a:lnTo>
                  <a:pt x="1853272" y="109611"/>
                </a:lnTo>
                <a:lnTo>
                  <a:pt x="1915215" y="85084"/>
                </a:lnTo>
                <a:lnTo>
                  <a:pt x="1958900" y="70730"/>
                </a:lnTo>
                <a:lnTo>
                  <a:pt x="2011096" y="45096"/>
                </a:lnTo>
                <a:lnTo>
                  <a:pt x="2072666" y="23037"/>
                </a:lnTo>
                <a:lnTo>
                  <a:pt x="2130814" y="6284"/>
                </a:lnTo>
                <a:lnTo>
                  <a:pt x="2139983" y="722"/>
                </a:lnTo>
                <a:lnTo>
                  <a:pt x="2142935" y="0"/>
                </a:lnTo>
                <a:lnTo>
                  <a:pt x="2144904" y="789"/>
                </a:lnTo>
                <a:lnTo>
                  <a:pt x="2148840" y="61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"/>
          <p:cNvSpPr/>
          <p:nvPr/>
        </p:nvSpPr>
        <p:spPr>
          <a:xfrm>
            <a:off x="7738109" y="3600932"/>
            <a:ext cx="262597" cy="262408"/>
          </a:xfrm>
          <a:custGeom>
            <a:avLst/>
            <a:gdLst/>
            <a:ahLst/>
            <a:cxnLst/>
            <a:rect l="0" t="0" r="0" b="0"/>
            <a:pathLst>
              <a:path w="262597" h="262408">
                <a:moveTo>
                  <a:pt x="0" y="22377"/>
                </a:moveTo>
                <a:lnTo>
                  <a:pt x="59291" y="22377"/>
                </a:lnTo>
                <a:lnTo>
                  <a:pt x="68737" y="21107"/>
                </a:lnTo>
                <a:lnTo>
                  <a:pt x="107291" y="14522"/>
                </a:lnTo>
                <a:lnTo>
                  <a:pt x="115979" y="13331"/>
                </a:lnTo>
                <a:lnTo>
                  <a:pt x="123039" y="12536"/>
                </a:lnTo>
                <a:lnTo>
                  <a:pt x="130286" y="12007"/>
                </a:lnTo>
                <a:lnTo>
                  <a:pt x="137658" y="11654"/>
                </a:lnTo>
                <a:lnTo>
                  <a:pt x="145112" y="11418"/>
                </a:lnTo>
                <a:lnTo>
                  <a:pt x="153892" y="9991"/>
                </a:lnTo>
                <a:lnTo>
                  <a:pt x="163555" y="7770"/>
                </a:lnTo>
                <a:lnTo>
                  <a:pt x="173806" y="5019"/>
                </a:lnTo>
                <a:lnTo>
                  <a:pt x="188261" y="3185"/>
                </a:lnTo>
                <a:lnTo>
                  <a:pt x="205518" y="1963"/>
                </a:lnTo>
                <a:lnTo>
                  <a:pt x="251557" y="0"/>
                </a:lnTo>
                <a:lnTo>
                  <a:pt x="255335" y="1109"/>
                </a:lnTo>
                <a:lnTo>
                  <a:pt x="257854" y="3119"/>
                </a:lnTo>
                <a:lnTo>
                  <a:pt x="259533" y="5728"/>
                </a:lnTo>
                <a:lnTo>
                  <a:pt x="261398" y="12014"/>
                </a:lnTo>
                <a:lnTo>
                  <a:pt x="262228" y="19042"/>
                </a:lnTo>
                <a:lnTo>
                  <a:pt x="262596" y="26398"/>
                </a:lnTo>
                <a:lnTo>
                  <a:pt x="261424" y="28868"/>
                </a:lnTo>
                <a:lnTo>
                  <a:pt x="259373" y="30514"/>
                </a:lnTo>
                <a:lnTo>
                  <a:pt x="256736" y="31612"/>
                </a:lnTo>
                <a:lnTo>
                  <a:pt x="250418" y="36218"/>
                </a:lnTo>
                <a:lnTo>
                  <a:pt x="246956" y="39225"/>
                </a:lnTo>
                <a:lnTo>
                  <a:pt x="244647" y="42499"/>
                </a:lnTo>
                <a:lnTo>
                  <a:pt x="242082" y="49524"/>
                </a:lnTo>
                <a:lnTo>
                  <a:pt x="237556" y="56879"/>
                </a:lnTo>
                <a:lnTo>
                  <a:pt x="234571" y="60618"/>
                </a:lnTo>
                <a:lnTo>
                  <a:pt x="226231" y="68192"/>
                </a:lnTo>
                <a:lnTo>
                  <a:pt x="200031" y="90153"/>
                </a:lnTo>
                <a:lnTo>
                  <a:pt x="186694" y="103121"/>
                </a:lnTo>
                <a:lnTo>
                  <a:pt x="173993" y="116846"/>
                </a:lnTo>
                <a:lnTo>
                  <a:pt x="152261" y="141834"/>
                </a:lnTo>
                <a:lnTo>
                  <a:pt x="138369" y="157173"/>
                </a:lnTo>
                <a:lnTo>
                  <a:pt x="127961" y="168223"/>
                </a:lnTo>
                <a:lnTo>
                  <a:pt x="123408" y="172948"/>
                </a:lnTo>
                <a:lnTo>
                  <a:pt x="117832" y="177368"/>
                </a:lnTo>
                <a:lnTo>
                  <a:pt x="111575" y="181584"/>
                </a:lnTo>
                <a:lnTo>
                  <a:pt x="104864" y="185665"/>
                </a:lnTo>
                <a:lnTo>
                  <a:pt x="100389" y="189656"/>
                </a:lnTo>
                <a:lnTo>
                  <a:pt x="97407" y="193587"/>
                </a:lnTo>
                <a:lnTo>
                  <a:pt x="95418" y="197477"/>
                </a:lnTo>
                <a:lnTo>
                  <a:pt x="91552" y="203880"/>
                </a:lnTo>
                <a:lnTo>
                  <a:pt x="80483" y="221156"/>
                </a:lnTo>
                <a:lnTo>
                  <a:pt x="75245" y="228556"/>
                </a:lnTo>
                <a:lnTo>
                  <a:pt x="70484" y="234760"/>
                </a:lnTo>
                <a:lnTo>
                  <a:pt x="57150" y="2624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"/>
          <p:cNvSpPr/>
          <p:nvPr/>
        </p:nvSpPr>
        <p:spPr>
          <a:xfrm>
            <a:off x="5671170" y="4389119"/>
            <a:ext cx="203851" cy="285751"/>
          </a:xfrm>
          <a:custGeom>
            <a:avLst/>
            <a:gdLst/>
            <a:ahLst/>
            <a:cxnLst/>
            <a:rect l="0" t="0" r="0" b="0"/>
            <a:pathLst>
              <a:path w="203851" h="285751">
                <a:moveTo>
                  <a:pt x="112409" y="0"/>
                </a:moveTo>
                <a:lnTo>
                  <a:pt x="112409" y="17027"/>
                </a:lnTo>
                <a:lnTo>
                  <a:pt x="111139" y="22782"/>
                </a:lnTo>
                <a:lnTo>
                  <a:pt x="109023" y="30428"/>
                </a:lnTo>
                <a:lnTo>
                  <a:pt x="106342" y="39336"/>
                </a:lnTo>
                <a:lnTo>
                  <a:pt x="100744" y="51624"/>
                </a:lnTo>
                <a:lnTo>
                  <a:pt x="93203" y="66166"/>
                </a:lnTo>
                <a:lnTo>
                  <a:pt x="84365" y="82211"/>
                </a:lnTo>
                <a:lnTo>
                  <a:pt x="75933" y="96717"/>
                </a:lnTo>
                <a:lnTo>
                  <a:pt x="59791" y="122996"/>
                </a:lnTo>
                <a:lnTo>
                  <a:pt x="53201" y="132798"/>
                </a:lnTo>
                <a:lnTo>
                  <a:pt x="47537" y="140602"/>
                </a:lnTo>
                <a:lnTo>
                  <a:pt x="42492" y="147075"/>
                </a:lnTo>
                <a:lnTo>
                  <a:pt x="39127" y="152660"/>
                </a:lnTo>
                <a:lnTo>
                  <a:pt x="36885" y="157653"/>
                </a:lnTo>
                <a:lnTo>
                  <a:pt x="35390" y="162252"/>
                </a:lnTo>
                <a:lnTo>
                  <a:pt x="31853" y="167858"/>
                </a:lnTo>
                <a:lnTo>
                  <a:pt x="26955" y="174136"/>
                </a:lnTo>
                <a:lnTo>
                  <a:pt x="21150" y="180861"/>
                </a:lnTo>
                <a:lnTo>
                  <a:pt x="17280" y="186614"/>
                </a:lnTo>
                <a:lnTo>
                  <a:pt x="14700" y="191719"/>
                </a:lnTo>
                <a:lnTo>
                  <a:pt x="12980" y="196393"/>
                </a:lnTo>
                <a:lnTo>
                  <a:pt x="10563" y="202049"/>
                </a:lnTo>
                <a:lnTo>
                  <a:pt x="4492" y="215106"/>
                </a:lnTo>
                <a:lnTo>
                  <a:pt x="2364" y="220874"/>
                </a:lnTo>
                <a:lnTo>
                  <a:pt x="946" y="225990"/>
                </a:lnTo>
                <a:lnTo>
                  <a:pt x="0" y="230670"/>
                </a:lnTo>
                <a:lnTo>
                  <a:pt x="640" y="235060"/>
                </a:lnTo>
                <a:lnTo>
                  <a:pt x="2337" y="239257"/>
                </a:lnTo>
                <a:lnTo>
                  <a:pt x="4738" y="243324"/>
                </a:lnTo>
                <a:lnTo>
                  <a:pt x="7608" y="246037"/>
                </a:lnTo>
                <a:lnTo>
                  <a:pt x="10792" y="247844"/>
                </a:lnTo>
                <a:lnTo>
                  <a:pt x="14185" y="249050"/>
                </a:lnTo>
                <a:lnTo>
                  <a:pt x="17716" y="249854"/>
                </a:lnTo>
                <a:lnTo>
                  <a:pt x="21341" y="250389"/>
                </a:lnTo>
                <a:lnTo>
                  <a:pt x="25027" y="250747"/>
                </a:lnTo>
                <a:lnTo>
                  <a:pt x="28755" y="250984"/>
                </a:lnTo>
                <a:lnTo>
                  <a:pt x="32510" y="251143"/>
                </a:lnTo>
                <a:lnTo>
                  <a:pt x="40068" y="251319"/>
                </a:lnTo>
                <a:lnTo>
                  <a:pt x="47661" y="251398"/>
                </a:lnTo>
                <a:lnTo>
                  <a:pt x="55274" y="252689"/>
                </a:lnTo>
                <a:lnTo>
                  <a:pt x="65429" y="254819"/>
                </a:lnTo>
                <a:lnTo>
                  <a:pt x="77279" y="257510"/>
                </a:lnTo>
                <a:lnTo>
                  <a:pt x="88990" y="259303"/>
                </a:lnTo>
                <a:lnTo>
                  <a:pt x="100606" y="260499"/>
                </a:lnTo>
                <a:lnTo>
                  <a:pt x="112161" y="261296"/>
                </a:lnTo>
                <a:lnTo>
                  <a:pt x="121134" y="263098"/>
                </a:lnTo>
                <a:lnTo>
                  <a:pt x="128386" y="265568"/>
                </a:lnTo>
                <a:lnTo>
                  <a:pt x="134490" y="268486"/>
                </a:lnTo>
                <a:lnTo>
                  <a:pt x="141100" y="270431"/>
                </a:lnTo>
                <a:lnTo>
                  <a:pt x="148047" y="271727"/>
                </a:lnTo>
                <a:lnTo>
                  <a:pt x="165310" y="273808"/>
                </a:lnTo>
                <a:lnTo>
                  <a:pt x="169266" y="275249"/>
                </a:lnTo>
                <a:lnTo>
                  <a:pt x="174444" y="277480"/>
                </a:lnTo>
                <a:lnTo>
                  <a:pt x="180436" y="280237"/>
                </a:lnTo>
                <a:lnTo>
                  <a:pt x="185701" y="282074"/>
                </a:lnTo>
                <a:lnTo>
                  <a:pt x="190480" y="283300"/>
                </a:lnTo>
                <a:lnTo>
                  <a:pt x="203850" y="2857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"/>
          <p:cNvSpPr/>
          <p:nvPr/>
        </p:nvSpPr>
        <p:spPr>
          <a:xfrm>
            <a:off x="7566672" y="4709299"/>
            <a:ext cx="97344" cy="100948"/>
          </a:xfrm>
          <a:custGeom>
            <a:avLst/>
            <a:gdLst/>
            <a:ahLst/>
            <a:cxnLst/>
            <a:rect l="0" t="0" r="0" b="0"/>
            <a:pathLst>
              <a:path w="97344" h="100948">
                <a:moveTo>
                  <a:pt x="57137" y="11290"/>
                </a:moveTo>
                <a:lnTo>
                  <a:pt x="47296" y="1449"/>
                </a:lnTo>
                <a:lnTo>
                  <a:pt x="45497" y="920"/>
                </a:lnTo>
                <a:lnTo>
                  <a:pt x="43027" y="567"/>
                </a:lnTo>
                <a:lnTo>
                  <a:pt x="40110" y="331"/>
                </a:lnTo>
                <a:lnTo>
                  <a:pt x="36896" y="174"/>
                </a:lnTo>
                <a:lnTo>
                  <a:pt x="29938" y="0"/>
                </a:lnTo>
                <a:lnTo>
                  <a:pt x="26304" y="1223"/>
                </a:lnTo>
                <a:lnTo>
                  <a:pt x="22612" y="3309"/>
                </a:lnTo>
                <a:lnTo>
                  <a:pt x="13629" y="9714"/>
                </a:lnTo>
                <a:lnTo>
                  <a:pt x="12891" y="11509"/>
                </a:lnTo>
                <a:lnTo>
                  <a:pt x="12401" y="13976"/>
                </a:lnTo>
                <a:lnTo>
                  <a:pt x="12073" y="16891"/>
                </a:lnTo>
                <a:lnTo>
                  <a:pt x="10584" y="21374"/>
                </a:lnTo>
                <a:lnTo>
                  <a:pt x="8322" y="26903"/>
                </a:lnTo>
                <a:lnTo>
                  <a:pt x="5544" y="33129"/>
                </a:lnTo>
                <a:lnTo>
                  <a:pt x="3692" y="38549"/>
                </a:lnTo>
                <a:lnTo>
                  <a:pt x="2457" y="43433"/>
                </a:lnTo>
                <a:lnTo>
                  <a:pt x="475" y="54328"/>
                </a:lnTo>
                <a:lnTo>
                  <a:pt x="312" y="56493"/>
                </a:lnTo>
                <a:lnTo>
                  <a:pt x="204" y="59205"/>
                </a:lnTo>
                <a:lnTo>
                  <a:pt x="83" y="65606"/>
                </a:lnTo>
                <a:lnTo>
                  <a:pt x="0" y="83809"/>
                </a:lnTo>
                <a:lnTo>
                  <a:pt x="1266" y="86306"/>
                </a:lnTo>
                <a:lnTo>
                  <a:pt x="3380" y="87971"/>
                </a:lnTo>
                <a:lnTo>
                  <a:pt x="6059" y="89080"/>
                </a:lnTo>
                <a:lnTo>
                  <a:pt x="7846" y="91090"/>
                </a:lnTo>
                <a:lnTo>
                  <a:pt x="9036" y="93701"/>
                </a:lnTo>
                <a:lnTo>
                  <a:pt x="9830" y="96711"/>
                </a:lnTo>
                <a:lnTo>
                  <a:pt x="11628" y="98717"/>
                </a:lnTo>
                <a:lnTo>
                  <a:pt x="14098" y="100055"/>
                </a:lnTo>
                <a:lnTo>
                  <a:pt x="17015" y="100947"/>
                </a:lnTo>
                <a:lnTo>
                  <a:pt x="21499" y="100271"/>
                </a:lnTo>
                <a:lnTo>
                  <a:pt x="27029" y="98551"/>
                </a:lnTo>
                <a:lnTo>
                  <a:pt x="33255" y="96134"/>
                </a:lnTo>
                <a:lnTo>
                  <a:pt x="38676" y="94523"/>
                </a:lnTo>
                <a:lnTo>
                  <a:pt x="43560" y="93449"/>
                </a:lnTo>
                <a:lnTo>
                  <a:pt x="48086" y="92733"/>
                </a:lnTo>
                <a:lnTo>
                  <a:pt x="52373" y="90985"/>
                </a:lnTo>
                <a:lnTo>
                  <a:pt x="56501" y="88550"/>
                </a:lnTo>
                <a:lnTo>
                  <a:pt x="66184" y="81585"/>
                </a:lnTo>
                <a:lnTo>
                  <a:pt x="69518" y="79743"/>
                </a:lnTo>
                <a:lnTo>
                  <a:pt x="79996" y="74310"/>
                </a:lnTo>
                <a:lnTo>
                  <a:pt x="83807" y="71084"/>
                </a:lnTo>
                <a:lnTo>
                  <a:pt x="86347" y="67663"/>
                </a:lnTo>
                <a:lnTo>
                  <a:pt x="88041" y="64112"/>
                </a:lnTo>
                <a:lnTo>
                  <a:pt x="90439" y="60475"/>
                </a:lnTo>
                <a:lnTo>
                  <a:pt x="93309" y="56780"/>
                </a:lnTo>
                <a:lnTo>
                  <a:pt x="96492" y="53047"/>
                </a:lnTo>
                <a:lnTo>
                  <a:pt x="97343" y="49288"/>
                </a:lnTo>
                <a:lnTo>
                  <a:pt x="96641" y="45512"/>
                </a:lnTo>
                <a:lnTo>
                  <a:pt x="94904" y="41725"/>
                </a:lnTo>
                <a:lnTo>
                  <a:pt x="93745" y="37930"/>
                </a:lnTo>
                <a:lnTo>
                  <a:pt x="92972" y="34130"/>
                </a:lnTo>
                <a:lnTo>
                  <a:pt x="92457" y="30327"/>
                </a:lnTo>
                <a:lnTo>
                  <a:pt x="90844" y="26522"/>
                </a:lnTo>
                <a:lnTo>
                  <a:pt x="88499" y="22714"/>
                </a:lnTo>
                <a:lnTo>
                  <a:pt x="85665" y="18906"/>
                </a:lnTo>
                <a:lnTo>
                  <a:pt x="81236" y="16368"/>
                </a:lnTo>
                <a:lnTo>
                  <a:pt x="75743" y="14675"/>
                </a:lnTo>
                <a:lnTo>
                  <a:pt x="69541" y="13547"/>
                </a:lnTo>
                <a:lnTo>
                  <a:pt x="64137" y="12795"/>
                </a:lnTo>
                <a:lnTo>
                  <a:pt x="59264" y="12293"/>
                </a:lnTo>
                <a:lnTo>
                  <a:pt x="54745" y="11959"/>
                </a:lnTo>
                <a:lnTo>
                  <a:pt x="50463" y="11736"/>
                </a:lnTo>
                <a:lnTo>
                  <a:pt x="42317" y="11488"/>
                </a:lnTo>
                <a:lnTo>
                  <a:pt x="38368" y="12693"/>
                </a:lnTo>
                <a:lnTo>
                  <a:pt x="34464" y="14765"/>
                </a:lnTo>
                <a:lnTo>
                  <a:pt x="30592" y="17417"/>
                </a:lnTo>
                <a:lnTo>
                  <a:pt x="28010" y="20455"/>
                </a:lnTo>
                <a:lnTo>
                  <a:pt x="26290" y="23750"/>
                </a:lnTo>
                <a:lnTo>
                  <a:pt x="25142" y="27217"/>
                </a:lnTo>
                <a:lnTo>
                  <a:pt x="23108" y="30798"/>
                </a:lnTo>
                <a:lnTo>
                  <a:pt x="20481" y="34456"/>
                </a:lnTo>
                <a:lnTo>
                  <a:pt x="13207" y="43383"/>
                </a:lnTo>
                <a:lnTo>
                  <a:pt x="12611" y="45385"/>
                </a:lnTo>
                <a:lnTo>
                  <a:pt x="12214" y="47990"/>
                </a:lnTo>
                <a:lnTo>
                  <a:pt x="11574" y="55229"/>
                </a:lnTo>
                <a:lnTo>
                  <a:pt x="11522" y="57093"/>
                </a:lnTo>
                <a:lnTo>
                  <a:pt x="11464" y="62550"/>
                </a:lnTo>
                <a:lnTo>
                  <a:pt x="12718" y="65784"/>
                </a:lnTo>
                <a:lnTo>
                  <a:pt x="14824" y="69209"/>
                </a:lnTo>
                <a:lnTo>
                  <a:pt x="21263" y="77765"/>
                </a:lnTo>
                <a:lnTo>
                  <a:pt x="23061" y="78466"/>
                </a:lnTo>
                <a:lnTo>
                  <a:pt x="25530" y="78935"/>
                </a:lnTo>
                <a:lnTo>
                  <a:pt x="28446" y="79246"/>
                </a:lnTo>
                <a:lnTo>
                  <a:pt x="31660" y="79454"/>
                </a:lnTo>
                <a:lnTo>
                  <a:pt x="35073" y="79593"/>
                </a:lnTo>
                <a:lnTo>
                  <a:pt x="38618" y="79685"/>
                </a:lnTo>
                <a:lnTo>
                  <a:pt x="40981" y="78477"/>
                </a:lnTo>
                <a:lnTo>
                  <a:pt x="42556" y="76402"/>
                </a:lnTo>
                <a:lnTo>
                  <a:pt x="45085" y="70013"/>
                </a:lnTo>
                <a:lnTo>
                  <a:pt x="45293" y="68219"/>
                </a:lnTo>
                <a:lnTo>
                  <a:pt x="45431" y="65753"/>
                </a:lnTo>
                <a:lnTo>
                  <a:pt x="45585" y="59626"/>
                </a:lnTo>
                <a:lnTo>
                  <a:pt x="45692" y="41613"/>
                </a:lnTo>
                <a:lnTo>
                  <a:pt x="44426" y="39125"/>
                </a:lnTo>
                <a:lnTo>
                  <a:pt x="42313" y="37467"/>
                </a:lnTo>
                <a:lnTo>
                  <a:pt x="39635" y="36362"/>
                </a:lnTo>
                <a:lnTo>
                  <a:pt x="36579" y="35624"/>
                </a:lnTo>
                <a:lnTo>
                  <a:pt x="33272" y="35133"/>
                </a:lnTo>
                <a:lnTo>
                  <a:pt x="29797" y="34806"/>
                </a:lnTo>
                <a:lnTo>
                  <a:pt x="27480" y="35857"/>
                </a:lnTo>
                <a:lnTo>
                  <a:pt x="25936" y="37828"/>
                </a:lnTo>
                <a:lnTo>
                  <a:pt x="24907" y="40412"/>
                </a:lnTo>
                <a:lnTo>
                  <a:pt x="22950" y="43405"/>
                </a:lnTo>
                <a:lnTo>
                  <a:pt x="20376" y="46670"/>
                </a:lnTo>
                <a:lnTo>
                  <a:pt x="17390" y="50117"/>
                </a:lnTo>
                <a:lnTo>
                  <a:pt x="15400" y="51145"/>
                </a:lnTo>
                <a:lnTo>
                  <a:pt x="14072" y="50560"/>
                </a:lnTo>
                <a:lnTo>
                  <a:pt x="13187" y="48900"/>
                </a:lnTo>
                <a:lnTo>
                  <a:pt x="13867" y="45254"/>
                </a:lnTo>
                <a:lnTo>
                  <a:pt x="15590" y="40283"/>
                </a:lnTo>
                <a:lnTo>
                  <a:pt x="18010" y="34428"/>
                </a:lnTo>
                <a:lnTo>
                  <a:pt x="20892" y="29256"/>
                </a:lnTo>
                <a:lnTo>
                  <a:pt x="24084" y="24538"/>
                </a:lnTo>
                <a:lnTo>
                  <a:pt x="27482" y="20122"/>
                </a:lnTo>
                <a:lnTo>
                  <a:pt x="28477" y="17178"/>
                </a:lnTo>
                <a:lnTo>
                  <a:pt x="27870" y="15216"/>
                </a:lnTo>
                <a:lnTo>
                  <a:pt x="26196" y="13907"/>
                </a:lnTo>
                <a:lnTo>
                  <a:pt x="25080" y="14305"/>
                </a:lnTo>
                <a:lnTo>
                  <a:pt x="24335" y="15840"/>
                </a:lnTo>
                <a:lnTo>
                  <a:pt x="23839" y="18133"/>
                </a:lnTo>
                <a:lnTo>
                  <a:pt x="22239" y="20933"/>
                </a:lnTo>
                <a:lnTo>
                  <a:pt x="19902" y="24069"/>
                </a:lnTo>
                <a:lnTo>
                  <a:pt x="17074" y="27429"/>
                </a:lnTo>
                <a:lnTo>
                  <a:pt x="15188" y="30939"/>
                </a:lnTo>
                <a:lnTo>
                  <a:pt x="13931" y="34550"/>
                </a:lnTo>
                <a:lnTo>
                  <a:pt x="11418" y="570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"/>
          <p:cNvSpPr/>
          <p:nvPr/>
        </p:nvSpPr>
        <p:spPr>
          <a:xfrm>
            <a:off x="5726429" y="3703320"/>
            <a:ext cx="2903222" cy="2262465"/>
          </a:xfrm>
          <a:custGeom>
            <a:avLst/>
            <a:gdLst/>
            <a:ahLst/>
            <a:cxnLst/>
            <a:rect l="0" t="0" r="0" b="0"/>
            <a:pathLst>
              <a:path w="2903222" h="2262465">
                <a:moveTo>
                  <a:pt x="0" y="0"/>
                </a:moveTo>
                <a:lnTo>
                  <a:pt x="27351" y="45576"/>
                </a:lnTo>
                <a:lnTo>
                  <a:pt x="60839" y="83517"/>
                </a:lnTo>
                <a:lnTo>
                  <a:pt x="68526" y="101465"/>
                </a:lnTo>
                <a:lnTo>
                  <a:pt x="72355" y="113363"/>
                </a:lnTo>
                <a:lnTo>
                  <a:pt x="86768" y="136743"/>
                </a:lnTo>
                <a:lnTo>
                  <a:pt x="104604" y="162375"/>
                </a:lnTo>
                <a:lnTo>
                  <a:pt x="136750" y="227183"/>
                </a:lnTo>
                <a:lnTo>
                  <a:pt x="175206" y="311198"/>
                </a:lnTo>
                <a:lnTo>
                  <a:pt x="207286" y="376025"/>
                </a:lnTo>
                <a:lnTo>
                  <a:pt x="240054" y="438390"/>
                </a:lnTo>
                <a:lnTo>
                  <a:pt x="259369" y="485493"/>
                </a:lnTo>
                <a:lnTo>
                  <a:pt x="277836" y="538354"/>
                </a:lnTo>
                <a:lnTo>
                  <a:pt x="303584" y="602036"/>
                </a:lnTo>
                <a:lnTo>
                  <a:pt x="339354" y="672370"/>
                </a:lnTo>
                <a:lnTo>
                  <a:pt x="369576" y="743965"/>
                </a:lnTo>
                <a:lnTo>
                  <a:pt x="400476" y="809441"/>
                </a:lnTo>
                <a:lnTo>
                  <a:pt x="434529" y="877911"/>
                </a:lnTo>
                <a:lnTo>
                  <a:pt x="470521" y="941688"/>
                </a:lnTo>
                <a:lnTo>
                  <a:pt x="497834" y="984948"/>
                </a:lnTo>
                <a:lnTo>
                  <a:pt x="712495" y="1345621"/>
                </a:lnTo>
                <a:lnTo>
                  <a:pt x="943302" y="1744043"/>
                </a:lnTo>
                <a:lnTo>
                  <a:pt x="980585" y="1803830"/>
                </a:lnTo>
                <a:lnTo>
                  <a:pt x="1026789" y="1872735"/>
                </a:lnTo>
                <a:lnTo>
                  <a:pt x="1066798" y="1928760"/>
                </a:lnTo>
                <a:lnTo>
                  <a:pt x="1115671" y="1998264"/>
                </a:lnTo>
                <a:lnTo>
                  <a:pt x="1161993" y="2062587"/>
                </a:lnTo>
                <a:lnTo>
                  <a:pt x="1226609" y="2130806"/>
                </a:lnTo>
                <a:lnTo>
                  <a:pt x="1261287" y="2174091"/>
                </a:lnTo>
                <a:lnTo>
                  <a:pt x="1320564" y="2223229"/>
                </a:lnTo>
                <a:lnTo>
                  <a:pt x="1379310" y="2255449"/>
                </a:lnTo>
                <a:lnTo>
                  <a:pt x="1394501" y="2259722"/>
                </a:lnTo>
                <a:lnTo>
                  <a:pt x="1431017" y="2262464"/>
                </a:lnTo>
                <a:lnTo>
                  <a:pt x="1463711" y="2256872"/>
                </a:lnTo>
                <a:lnTo>
                  <a:pt x="1491462" y="2247171"/>
                </a:lnTo>
                <a:lnTo>
                  <a:pt x="1608370" y="2184815"/>
                </a:lnTo>
                <a:lnTo>
                  <a:pt x="1688934" y="2126890"/>
                </a:lnTo>
                <a:lnTo>
                  <a:pt x="1733439" y="2101418"/>
                </a:lnTo>
                <a:lnTo>
                  <a:pt x="1815490" y="2041230"/>
                </a:lnTo>
                <a:lnTo>
                  <a:pt x="1896333" y="1987945"/>
                </a:lnTo>
                <a:lnTo>
                  <a:pt x="1973538" y="1945251"/>
                </a:lnTo>
                <a:lnTo>
                  <a:pt x="2024352" y="1917864"/>
                </a:lnTo>
                <a:lnTo>
                  <a:pt x="2101132" y="1873887"/>
                </a:lnTo>
                <a:lnTo>
                  <a:pt x="2177038" y="1830729"/>
                </a:lnTo>
                <a:lnTo>
                  <a:pt x="2261602" y="1792296"/>
                </a:lnTo>
                <a:lnTo>
                  <a:pt x="2338895" y="1751457"/>
                </a:lnTo>
                <a:lnTo>
                  <a:pt x="2419590" y="1713471"/>
                </a:lnTo>
                <a:lnTo>
                  <a:pt x="2517846" y="1660554"/>
                </a:lnTo>
                <a:lnTo>
                  <a:pt x="2602286" y="1613043"/>
                </a:lnTo>
                <a:lnTo>
                  <a:pt x="2611158" y="1608762"/>
                </a:lnTo>
                <a:lnTo>
                  <a:pt x="2663865" y="1570800"/>
                </a:lnTo>
                <a:lnTo>
                  <a:pt x="2701067" y="1549155"/>
                </a:lnTo>
                <a:lnTo>
                  <a:pt x="2788462" y="1480226"/>
                </a:lnTo>
                <a:lnTo>
                  <a:pt x="2877915" y="1413754"/>
                </a:lnTo>
                <a:lnTo>
                  <a:pt x="2882540" y="1408592"/>
                </a:lnTo>
                <a:lnTo>
                  <a:pt x="2903221" y="13944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7"/>
          <p:cNvSpPr/>
          <p:nvPr/>
        </p:nvSpPr>
        <p:spPr>
          <a:xfrm>
            <a:off x="5806440" y="3097719"/>
            <a:ext cx="2743201" cy="2045782"/>
          </a:xfrm>
          <a:custGeom>
            <a:avLst/>
            <a:gdLst/>
            <a:ahLst/>
            <a:cxnLst/>
            <a:rect l="0" t="0" r="0" b="0"/>
            <a:pathLst>
              <a:path w="2743201" h="2045782">
                <a:moveTo>
                  <a:pt x="0" y="571310"/>
                </a:moveTo>
                <a:lnTo>
                  <a:pt x="30526" y="562264"/>
                </a:lnTo>
                <a:lnTo>
                  <a:pt x="35591" y="561469"/>
                </a:lnTo>
                <a:lnTo>
                  <a:pt x="44605" y="557200"/>
                </a:lnTo>
                <a:lnTo>
                  <a:pt x="48786" y="554283"/>
                </a:lnTo>
                <a:lnTo>
                  <a:pt x="60206" y="551043"/>
                </a:lnTo>
                <a:lnTo>
                  <a:pt x="66808" y="550179"/>
                </a:lnTo>
                <a:lnTo>
                  <a:pt x="77529" y="545832"/>
                </a:lnTo>
                <a:lnTo>
                  <a:pt x="122444" y="521627"/>
                </a:lnTo>
                <a:lnTo>
                  <a:pt x="137392" y="517479"/>
                </a:lnTo>
                <a:lnTo>
                  <a:pt x="156313" y="513095"/>
                </a:lnTo>
                <a:lnTo>
                  <a:pt x="232172" y="482537"/>
                </a:lnTo>
                <a:lnTo>
                  <a:pt x="314239" y="439770"/>
                </a:lnTo>
                <a:lnTo>
                  <a:pt x="398721" y="406715"/>
                </a:lnTo>
                <a:lnTo>
                  <a:pt x="457276" y="375347"/>
                </a:lnTo>
                <a:lnTo>
                  <a:pt x="535627" y="350520"/>
                </a:lnTo>
                <a:lnTo>
                  <a:pt x="582617" y="333858"/>
                </a:lnTo>
                <a:lnTo>
                  <a:pt x="652752" y="301863"/>
                </a:lnTo>
                <a:lnTo>
                  <a:pt x="736700" y="269755"/>
                </a:lnTo>
                <a:lnTo>
                  <a:pt x="820173" y="237942"/>
                </a:lnTo>
                <a:lnTo>
                  <a:pt x="889667" y="213924"/>
                </a:lnTo>
                <a:lnTo>
                  <a:pt x="1020818" y="158033"/>
                </a:lnTo>
                <a:lnTo>
                  <a:pt x="1097968" y="126386"/>
                </a:lnTo>
                <a:lnTo>
                  <a:pt x="1178085" y="90891"/>
                </a:lnTo>
                <a:lnTo>
                  <a:pt x="1255674" y="57386"/>
                </a:lnTo>
                <a:lnTo>
                  <a:pt x="1317584" y="28478"/>
                </a:lnTo>
                <a:lnTo>
                  <a:pt x="1401205" y="3051"/>
                </a:lnTo>
                <a:lnTo>
                  <a:pt x="1433205" y="0"/>
                </a:lnTo>
                <a:lnTo>
                  <a:pt x="1436800" y="1207"/>
                </a:lnTo>
                <a:lnTo>
                  <a:pt x="1444181" y="5935"/>
                </a:lnTo>
                <a:lnTo>
                  <a:pt x="1446657" y="8973"/>
                </a:lnTo>
                <a:lnTo>
                  <a:pt x="1448308" y="12269"/>
                </a:lnTo>
                <a:lnTo>
                  <a:pt x="1449408" y="15736"/>
                </a:lnTo>
                <a:lnTo>
                  <a:pt x="1451412" y="18047"/>
                </a:lnTo>
                <a:lnTo>
                  <a:pt x="1454018" y="19589"/>
                </a:lnTo>
                <a:lnTo>
                  <a:pt x="1457025" y="20616"/>
                </a:lnTo>
                <a:lnTo>
                  <a:pt x="1460300" y="23841"/>
                </a:lnTo>
                <a:lnTo>
                  <a:pt x="1470977" y="37975"/>
                </a:lnTo>
                <a:lnTo>
                  <a:pt x="1474681" y="40494"/>
                </a:lnTo>
                <a:lnTo>
                  <a:pt x="1478420" y="42172"/>
                </a:lnTo>
                <a:lnTo>
                  <a:pt x="1480913" y="44562"/>
                </a:lnTo>
                <a:lnTo>
                  <a:pt x="1482575" y="47425"/>
                </a:lnTo>
                <a:lnTo>
                  <a:pt x="1483684" y="50603"/>
                </a:lnTo>
                <a:lnTo>
                  <a:pt x="1488301" y="57522"/>
                </a:lnTo>
                <a:lnTo>
                  <a:pt x="1491311" y="61144"/>
                </a:lnTo>
                <a:lnTo>
                  <a:pt x="1493317" y="66100"/>
                </a:lnTo>
                <a:lnTo>
                  <a:pt x="1495546" y="78379"/>
                </a:lnTo>
                <a:lnTo>
                  <a:pt x="1498681" y="85210"/>
                </a:lnTo>
                <a:lnTo>
                  <a:pt x="1512688" y="106958"/>
                </a:lnTo>
                <a:lnTo>
                  <a:pt x="1520507" y="130759"/>
                </a:lnTo>
                <a:lnTo>
                  <a:pt x="1540321" y="171537"/>
                </a:lnTo>
                <a:lnTo>
                  <a:pt x="1599589" y="320185"/>
                </a:lnTo>
                <a:lnTo>
                  <a:pt x="1620964" y="384028"/>
                </a:lnTo>
                <a:lnTo>
                  <a:pt x="1654268" y="447462"/>
                </a:lnTo>
                <a:lnTo>
                  <a:pt x="1675038" y="500844"/>
                </a:lnTo>
                <a:lnTo>
                  <a:pt x="1694757" y="554851"/>
                </a:lnTo>
                <a:lnTo>
                  <a:pt x="1722196" y="617657"/>
                </a:lnTo>
                <a:lnTo>
                  <a:pt x="1744590" y="665569"/>
                </a:lnTo>
                <a:lnTo>
                  <a:pt x="1765608" y="712692"/>
                </a:lnTo>
                <a:lnTo>
                  <a:pt x="1798208" y="772334"/>
                </a:lnTo>
                <a:lnTo>
                  <a:pt x="1826508" y="834073"/>
                </a:lnTo>
                <a:lnTo>
                  <a:pt x="1854368" y="886656"/>
                </a:lnTo>
                <a:lnTo>
                  <a:pt x="1879979" y="940336"/>
                </a:lnTo>
                <a:lnTo>
                  <a:pt x="1898536" y="977892"/>
                </a:lnTo>
                <a:lnTo>
                  <a:pt x="1983452" y="1118898"/>
                </a:lnTo>
                <a:lnTo>
                  <a:pt x="2009383" y="1170015"/>
                </a:lnTo>
                <a:lnTo>
                  <a:pt x="2043314" y="1221427"/>
                </a:lnTo>
                <a:lnTo>
                  <a:pt x="2079473" y="1276876"/>
                </a:lnTo>
                <a:lnTo>
                  <a:pt x="2108844" y="1332981"/>
                </a:lnTo>
                <a:lnTo>
                  <a:pt x="2151350" y="1396187"/>
                </a:lnTo>
                <a:lnTo>
                  <a:pt x="2190500" y="1458211"/>
                </a:lnTo>
                <a:lnTo>
                  <a:pt x="2227201" y="1510617"/>
                </a:lnTo>
                <a:lnTo>
                  <a:pt x="2275307" y="1571848"/>
                </a:lnTo>
                <a:lnTo>
                  <a:pt x="2325241" y="1633359"/>
                </a:lnTo>
                <a:lnTo>
                  <a:pt x="2368633" y="1680026"/>
                </a:lnTo>
                <a:lnTo>
                  <a:pt x="2442869" y="1756363"/>
                </a:lnTo>
                <a:lnTo>
                  <a:pt x="2481275" y="1800877"/>
                </a:lnTo>
                <a:lnTo>
                  <a:pt x="2495978" y="1813745"/>
                </a:lnTo>
                <a:lnTo>
                  <a:pt x="2543048" y="1863209"/>
                </a:lnTo>
                <a:lnTo>
                  <a:pt x="2605600" y="1921690"/>
                </a:lnTo>
                <a:lnTo>
                  <a:pt x="2629208" y="1953990"/>
                </a:lnTo>
                <a:lnTo>
                  <a:pt x="2677618" y="2001763"/>
                </a:lnTo>
                <a:lnTo>
                  <a:pt x="2687805" y="2007167"/>
                </a:lnTo>
                <a:lnTo>
                  <a:pt x="2691030" y="2009878"/>
                </a:lnTo>
                <a:lnTo>
                  <a:pt x="2693180" y="2012956"/>
                </a:lnTo>
                <a:lnTo>
                  <a:pt x="2694613" y="2016277"/>
                </a:lnTo>
                <a:lnTo>
                  <a:pt x="2696838" y="2018491"/>
                </a:lnTo>
                <a:lnTo>
                  <a:pt x="2699591" y="2019968"/>
                </a:lnTo>
                <a:lnTo>
                  <a:pt x="2702697" y="2020952"/>
                </a:lnTo>
                <a:lnTo>
                  <a:pt x="2704768" y="2022878"/>
                </a:lnTo>
                <a:lnTo>
                  <a:pt x="2706149" y="2025432"/>
                </a:lnTo>
                <a:lnTo>
                  <a:pt x="2707069" y="2028405"/>
                </a:lnTo>
                <a:lnTo>
                  <a:pt x="2708953" y="2030387"/>
                </a:lnTo>
                <a:lnTo>
                  <a:pt x="2711478" y="2031708"/>
                </a:lnTo>
                <a:lnTo>
                  <a:pt x="2718589" y="2033829"/>
                </a:lnTo>
                <a:lnTo>
                  <a:pt x="2730027" y="2044146"/>
                </a:lnTo>
                <a:lnTo>
                  <a:pt x="2734382" y="2045054"/>
                </a:lnTo>
                <a:lnTo>
                  <a:pt x="2743200" y="20457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8"/>
          <p:cNvSpPr/>
          <p:nvPr/>
        </p:nvSpPr>
        <p:spPr>
          <a:xfrm>
            <a:off x="7532369" y="4766309"/>
            <a:ext cx="62260" cy="57151"/>
          </a:xfrm>
          <a:custGeom>
            <a:avLst/>
            <a:gdLst/>
            <a:ahLst/>
            <a:cxnLst/>
            <a:rect l="0" t="0" r="0" b="0"/>
            <a:pathLst>
              <a:path w="62260" h="57151">
                <a:moveTo>
                  <a:pt x="11431" y="0"/>
                </a:moveTo>
                <a:lnTo>
                  <a:pt x="1589" y="9842"/>
                </a:lnTo>
                <a:lnTo>
                  <a:pt x="1059" y="11641"/>
                </a:lnTo>
                <a:lnTo>
                  <a:pt x="706" y="14111"/>
                </a:lnTo>
                <a:lnTo>
                  <a:pt x="140" y="21132"/>
                </a:lnTo>
                <a:lnTo>
                  <a:pt x="62" y="25479"/>
                </a:lnTo>
                <a:lnTo>
                  <a:pt x="13" y="32550"/>
                </a:lnTo>
                <a:lnTo>
                  <a:pt x="1278" y="34400"/>
                </a:lnTo>
                <a:lnTo>
                  <a:pt x="3393" y="36904"/>
                </a:lnTo>
                <a:lnTo>
                  <a:pt x="6072" y="39842"/>
                </a:lnTo>
                <a:lnTo>
                  <a:pt x="9128" y="40532"/>
                </a:lnTo>
                <a:lnTo>
                  <a:pt x="12436" y="39722"/>
                </a:lnTo>
                <a:lnTo>
                  <a:pt x="20801" y="35363"/>
                </a:lnTo>
                <a:lnTo>
                  <a:pt x="22758" y="33736"/>
                </a:lnTo>
                <a:lnTo>
                  <a:pt x="25332" y="31381"/>
                </a:lnTo>
                <a:lnTo>
                  <a:pt x="31579" y="25377"/>
                </a:lnTo>
                <a:lnTo>
                  <a:pt x="49675" y="7450"/>
                </a:lnTo>
                <a:lnTo>
                  <a:pt x="53437" y="4967"/>
                </a:lnTo>
                <a:lnTo>
                  <a:pt x="57215" y="3311"/>
                </a:lnTo>
                <a:lnTo>
                  <a:pt x="61003" y="2208"/>
                </a:lnTo>
                <a:lnTo>
                  <a:pt x="62259" y="2742"/>
                </a:lnTo>
                <a:lnTo>
                  <a:pt x="61827" y="4368"/>
                </a:lnTo>
                <a:lnTo>
                  <a:pt x="60267" y="6722"/>
                </a:lnTo>
                <a:lnTo>
                  <a:pt x="55419" y="10832"/>
                </a:lnTo>
                <a:lnTo>
                  <a:pt x="48376" y="16111"/>
                </a:lnTo>
                <a:lnTo>
                  <a:pt x="39871" y="22171"/>
                </a:lnTo>
                <a:lnTo>
                  <a:pt x="32931" y="27481"/>
                </a:lnTo>
                <a:lnTo>
                  <a:pt x="27033" y="32291"/>
                </a:lnTo>
                <a:lnTo>
                  <a:pt x="21833" y="36767"/>
                </a:lnTo>
                <a:lnTo>
                  <a:pt x="17095" y="39752"/>
                </a:lnTo>
                <a:lnTo>
                  <a:pt x="12668" y="41742"/>
                </a:lnTo>
                <a:lnTo>
                  <a:pt x="8445" y="43067"/>
                </a:lnTo>
                <a:lnTo>
                  <a:pt x="5630" y="45222"/>
                </a:lnTo>
                <a:lnTo>
                  <a:pt x="3753" y="47928"/>
                </a:lnTo>
                <a:lnTo>
                  <a:pt x="0" y="571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9"/>
          <p:cNvSpPr/>
          <p:nvPr/>
        </p:nvSpPr>
        <p:spPr>
          <a:xfrm>
            <a:off x="4195617" y="4709159"/>
            <a:ext cx="129938" cy="240003"/>
          </a:xfrm>
          <a:custGeom>
            <a:avLst/>
            <a:gdLst/>
            <a:ahLst/>
            <a:cxnLst/>
            <a:rect l="0" t="0" r="0" b="0"/>
            <a:pathLst>
              <a:path w="129938" h="240003">
                <a:moveTo>
                  <a:pt x="79203" y="0"/>
                </a:moveTo>
                <a:lnTo>
                  <a:pt x="60999" y="0"/>
                </a:lnTo>
                <a:lnTo>
                  <a:pt x="54367" y="1270"/>
                </a:lnTo>
                <a:lnTo>
                  <a:pt x="48675" y="3387"/>
                </a:lnTo>
                <a:lnTo>
                  <a:pt x="43611" y="6068"/>
                </a:lnTo>
                <a:lnTo>
                  <a:pt x="40235" y="9126"/>
                </a:lnTo>
                <a:lnTo>
                  <a:pt x="37984" y="12434"/>
                </a:lnTo>
                <a:lnTo>
                  <a:pt x="36484" y="15909"/>
                </a:lnTo>
                <a:lnTo>
                  <a:pt x="34213" y="19496"/>
                </a:lnTo>
                <a:lnTo>
                  <a:pt x="31430" y="23158"/>
                </a:lnTo>
                <a:lnTo>
                  <a:pt x="28304" y="26868"/>
                </a:lnTo>
                <a:lnTo>
                  <a:pt x="26220" y="31883"/>
                </a:lnTo>
                <a:lnTo>
                  <a:pt x="24831" y="37765"/>
                </a:lnTo>
                <a:lnTo>
                  <a:pt x="23905" y="44227"/>
                </a:lnTo>
                <a:lnTo>
                  <a:pt x="22017" y="49805"/>
                </a:lnTo>
                <a:lnTo>
                  <a:pt x="19489" y="54794"/>
                </a:lnTo>
                <a:lnTo>
                  <a:pt x="16534" y="59389"/>
                </a:lnTo>
                <a:lnTo>
                  <a:pt x="13293" y="72613"/>
                </a:lnTo>
                <a:lnTo>
                  <a:pt x="9863" y="91589"/>
                </a:lnTo>
                <a:lnTo>
                  <a:pt x="6306" y="114399"/>
                </a:lnTo>
                <a:lnTo>
                  <a:pt x="5205" y="133416"/>
                </a:lnTo>
                <a:lnTo>
                  <a:pt x="5741" y="149904"/>
                </a:lnTo>
                <a:lnTo>
                  <a:pt x="7368" y="164706"/>
                </a:lnTo>
                <a:lnTo>
                  <a:pt x="9723" y="178384"/>
                </a:lnTo>
                <a:lnTo>
                  <a:pt x="12563" y="191313"/>
                </a:lnTo>
                <a:lnTo>
                  <a:pt x="15726" y="203742"/>
                </a:lnTo>
                <a:lnTo>
                  <a:pt x="17835" y="213298"/>
                </a:lnTo>
                <a:lnTo>
                  <a:pt x="19241" y="220939"/>
                </a:lnTo>
                <a:lnTo>
                  <a:pt x="20178" y="227303"/>
                </a:lnTo>
                <a:lnTo>
                  <a:pt x="22073" y="231546"/>
                </a:lnTo>
                <a:lnTo>
                  <a:pt x="24606" y="234374"/>
                </a:lnTo>
                <a:lnTo>
                  <a:pt x="27565" y="236259"/>
                </a:lnTo>
                <a:lnTo>
                  <a:pt x="30807" y="237516"/>
                </a:lnTo>
                <a:lnTo>
                  <a:pt x="34239" y="238354"/>
                </a:lnTo>
                <a:lnTo>
                  <a:pt x="37797" y="238913"/>
                </a:lnTo>
                <a:lnTo>
                  <a:pt x="41439" y="239285"/>
                </a:lnTo>
                <a:lnTo>
                  <a:pt x="45137" y="239534"/>
                </a:lnTo>
                <a:lnTo>
                  <a:pt x="48872" y="239699"/>
                </a:lnTo>
                <a:lnTo>
                  <a:pt x="56409" y="239883"/>
                </a:lnTo>
                <a:lnTo>
                  <a:pt x="71596" y="240002"/>
                </a:lnTo>
                <a:lnTo>
                  <a:pt x="74132" y="238741"/>
                </a:lnTo>
                <a:lnTo>
                  <a:pt x="75822" y="236631"/>
                </a:lnTo>
                <a:lnTo>
                  <a:pt x="76948" y="233954"/>
                </a:lnTo>
                <a:lnTo>
                  <a:pt x="78970" y="230899"/>
                </a:lnTo>
                <a:lnTo>
                  <a:pt x="81587" y="227593"/>
                </a:lnTo>
                <a:lnTo>
                  <a:pt x="84603" y="224119"/>
                </a:lnTo>
                <a:lnTo>
                  <a:pt x="86613" y="220533"/>
                </a:lnTo>
                <a:lnTo>
                  <a:pt x="88846" y="213161"/>
                </a:lnTo>
                <a:lnTo>
                  <a:pt x="89441" y="209418"/>
                </a:lnTo>
                <a:lnTo>
                  <a:pt x="89839" y="205652"/>
                </a:lnTo>
                <a:lnTo>
                  <a:pt x="90103" y="201872"/>
                </a:lnTo>
                <a:lnTo>
                  <a:pt x="90279" y="198081"/>
                </a:lnTo>
                <a:lnTo>
                  <a:pt x="90476" y="190483"/>
                </a:lnTo>
                <a:lnTo>
                  <a:pt x="89258" y="184139"/>
                </a:lnTo>
                <a:lnTo>
                  <a:pt x="87176" y="176099"/>
                </a:lnTo>
                <a:lnTo>
                  <a:pt x="84519" y="166930"/>
                </a:lnTo>
                <a:lnTo>
                  <a:pt x="81476" y="158277"/>
                </a:lnTo>
                <a:lnTo>
                  <a:pt x="78178" y="149968"/>
                </a:lnTo>
                <a:lnTo>
                  <a:pt x="74710" y="141889"/>
                </a:lnTo>
                <a:lnTo>
                  <a:pt x="71127" y="135233"/>
                </a:lnTo>
                <a:lnTo>
                  <a:pt x="67469" y="129525"/>
                </a:lnTo>
                <a:lnTo>
                  <a:pt x="63760" y="124450"/>
                </a:lnTo>
                <a:lnTo>
                  <a:pt x="60018" y="119797"/>
                </a:lnTo>
                <a:lnTo>
                  <a:pt x="56252" y="115425"/>
                </a:lnTo>
                <a:lnTo>
                  <a:pt x="52473" y="111240"/>
                </a:lnTo>
                <a:lnTo>
                  <a:pt x="48682" y="108450"/>
                </a:lnTo>
                <a:lnTo>
                  <a:pt x="44886" y="106590"/>
                </a:lnTo>
                <a:lnTo>
                  <a:pt x="41085" y="105350"/>
                </a:lnTo>
                <a:lnTo>
                  <a:pt x="36011" y="105794"/>
                </a:lnTo>
                <a:lnTo>
                  <a:pt x="30088" y="107359"/>
                </a:lnTo>
                <a:lnTo>
                  <a:pt x="14467" y="112929"/>
                </a:lnTo>
                <a:lnTo>
                  <a:pt x="13186" y="114657"/>
                </a:lnTo>
                <a:lnTo>
                  <a:pt x="11762" y="119962"/>
                </a:lnTo>
                <a:lnTo>
                  <a:pt x="11129" y="126553"/>
                </a:lnTo>
                <a:lnTo>
                  <a:pt x="10960" y="130089"/>
                </a:lnTo>
                <a:lnTo>
                  <a:pt x="9577" y="134986"/>
                </a:lnTo>
                <a:lnTo>
                  <a:pt x="7386" y="140791"/>
                </a:lnTo>
                <a:lnTo>
                  <a:pt x="4655" y="147201"/>
                </a:lnTo>
                <a:lnTo>
                  <a:pt x="4104" y="152744"/>
                </a:lnTo>
                <a:lnTo>
                  <a:pt x="5007" y="157709"/>
                </a:lnTo>
                <a:lnTo>
                  <a:pt x="6879" y="162290"/>
                </a:lnTo>
                <a:lnTo>
                  <a:pt x="8127" y="167884"/>
                </a:lnTo>
                <a:lnTo>
                  <a:pt x="8959" y="174152"/>
                </a:lnTo>
                <a:lnTo>
                  <a:pt x="9513" y="180871"/>
                </a:lnTo>
                <a:lnTo>
                  <a:pt x="12423" y="187891"/>
                </a:lnTo>
                <a:lnTo>
                  <a:pt x="16903" y="195111"/>
                </a:lnTo>
                <a:lnTo>
                  <a:pt x="30208" y="212813"/>
                </a:lnTo>
                <a:lnTo>
                  <a:pt x="32569" y="214266"/>
                </a:lnTo>
                <a:lnTo>
                  <a:pt x="35414" y="215234"/>
                </a:lnTo>
                <a:lnTo>
                  <a:pt x="38580" y="215879"/>
                </a:lnTo>
                <a:lnTo>
                  <a:pt x="41961" y="216310"/>
                </a:lnTo>
                <a:lnTo>
                  <a:pt x="45485" y="216596"/>
                </a:lnTo>
                <a:lnTo>
                  <a:pt x="49104" y="216788"/>
                </a:lnTo>
                <a:lnTo>
                  <a:pt x="56512" y="217001"/>
                </a:lnTo>
                <a:lnTo>
                  <a:pt x="60266" y="217057"/>
                </a:lnTo>
                <a:lnTo>
                  <a:pt x="64038" y="215825"/>
                </a:lnTo>
                <a:lnTo>
                  <a:pt x="67823" y="213733"/>
                </a:lnTo>
                <a:lnTo>
                  <a:pt x="71616" y="211069"/>
                </a:lnTo>
                <a:lnTo>
                  <a:pt x="74145" y="208023"/>
                </a:lnTo>
                <a:lnTo>
                  <a:pt x="75831" y="204722"/>
                </a:lnTo>
                <a:lnTo>
                  <a:pt x="76955" y="201252"/>
                </a:lnTo>
                <a:lnTo>
                  <a:pt x="78974" y="197668"/>
                </a:lnTo>
                <a:lnTo>
                  <a:pt x="81590" y="194009"/>
                </a:lnTo>
                <a:lnTo>
                  <a:pt x="84604" y="190299"/>
                </a:lnTo>
                <a:lnTo>
                  <a:pt x="86614" y="186556"/>
                </a:lnTo>
                <a:lnTo>
                  <a:pt x="87953" y="182791"/>
                </a:lnTo>
                <a:lnTo>
                  <a:pt x="88846" y="179011"/>
                </a:lnTo>
                <a:lnTo>
                  <a:pt x="90712" y="175221"/>
                </a:lnTo>
                <a:lnTo>
                  <a:pt x="93225" y="171424"/>
                </a:lnTo>
                <a:lnTo>
                  <a:pt x="96171" y="167623"/>
                </a:lnTo>
                <a:lnTo>
                  <a:pt x="99405" y="162549"/>
                </a:lnTo>
                <a:lnTo>
                  <a:pt x="102831" y="156626"/>
                </a:lnTo>
                <a:lnTo>
                  <a:pt x="106385" y="150137"/>
                </a:lnTo>
                <a:lnTo>
                  <a:pt x="108754" y="142002"/>
                </a:lnTo>
                <a:lnTo>
                  <a:pt x="110334" y="132768"/>
                </a:lnTo>
                <a:lnTo>
                  <a:pt x="111387" y="122802"/>
                </a:lnTo>
                <a:lnTo>
                  <a:pt x="112089" y="113619"/>
                </a:lnTo>
                <a:lnTo>
                  <a:pt x="112557" y="104956"/>
                </a:lnTo>
                <a:lnTo>
                  <a:pt x="112868" y="96641"/>
                </a:lnTo>
                <a:lnTo>
                  <a:pt x="111807" y="86017"/>
                </a:lnTo>
                <a:lnTo>
                  <a:pt x="109829" y="73855"/>
                </a:lnTo>
                <a:lnTo>
                  <a:pt x="107240" y="60667"/>
                </a:lnTo>
                <a:lnTo>
                  <a:pt x="104244" y="50605"/>
                </a:lnTo>
                <a:lnTo>
                  <a:pt x="100977" y="42627"/>
                </a:lnTo>
                <a:lnTo>
                  <a:pt x="97529" y="36038"/>
                </a:lnTo>
                <a:lnTo>
                  <a:pt x="93960" y="30375"/>
                </a:lnTo>
                <a:lnTo>
                  <a:pt x="90311" y="25330"/>
                </a:lnTo>
                <a:lnTo>
                  <a:pt x="86608" y="20697"/>
                </a:lnTo>
                <a:lnTo>
                  <a:pt x="82870" y="17608"/>
                </a:lnTo>
                <a:lnTo>
                  <a:pt x="79107" y="15549"/>
                </a:lnTo>
                <a:lnTo>
                  <a:pt x="70012" y="12244"/>
                </a:lnTo>
                <a:lnTo>
                  <a:pt x="67996" y="13243"/>
                </a:lnTo>
                <a:lnTo>
                  <a:pt x="65381" y="15179"/>
                </a:lnTo>
                <a:lnTo>
                  <a:pt x="62368" y="17740"/>
                </a:lnTo>
                <a:lnTo>
                  <a:pt x="59090" y="20716"/>
                </a:lnTo>
                <a:lnTo>
                  <a:pt x="52060" y="27411"/>
                </a:lnTo>
                <a:lnTo>
                  <a:pt x="40963" y="38320"/>
                </a:lnTo>
                <a:lnTo>
                  <a:pt x="35929" y="47137"/>
                </a:lnTo>
                <a:lnTo>
                  <a:pt x="30034" y="59365"/>
                </a:lnTo>
                <a:lnTo>
                  <a:pt x="23563" y="73866"/>
                </a:lnTo>
                <a:lnTo>
                  <a:pt x="17980" y="88615"/>
                </a:lnTo>
                <a:lnTo>
                  <a:pt x="12988" y="103527"/>
                </a:lnTo>
                <a:lnTo>
                  <a:pt x="8389" y="118548"/>
                </a:lnTo>
                <a:lnTo>
                  <a:pt x="5324" y="129832"/>
                </a:lnTo>
                <a:lnTo>
                  <a:pt x="3280" y="138625"/>
                </a:lnTo>
                <a:lnTo>
                  <a:pt x="1917" y="145757"/>
                </a:lnTo>
                <a:lnTo>
                  <a:pt x="1009" y="153051"/>
                </a:lnTo>
                <a:lnTo>
                  <a:pt x="404" y="160454"/>
                </a:lnTo>
                <a:lnTo>
                  <a:pt x="0" y="167930"/>
                </a:lnTo>
                <a:lnTo>
                  <a:pt x="1001" y="174184"/>
                </a:lnTo>
                <a:lnTo>
                  <a:pt x="2938" y="179622"/>
                </a:lnTo>
                <a:lnTo>
                  <a:pt x="5499" y="184519"/>
                </a:lnTo>
                <a:lnTo>
                  <a:pt x="8477" y="191593"/>
                </a:lnTo>
                <a:lnTo>
                  <a:pt x="11732" y="200118"/>
                </a:lnTo>
                <a:lnTo>
                  <a:pt x="15172" y="209613"/>
                </a:lnTo>
                <a:lnTo>
                  <a:pt x="18736" y="217212"/>
                </a:lnTo>
                <a:lnTo>
                  <a:pt x="22382" y="223548"/>
                </a:lnTo>
                <a:lnTo>
                  <a:pt x="26082" y="229042"/>
                </a:lnTo>
                <a:lnTo>
                  <a:pt x="29819" y="232705"/>
                </a:lnTo>
                <a:lnTo>
                  <a:pt x="33580" y="235146"/>
                </a:lnTo>
                <a:lnTo>
                  <a:pt x="37357" y="236775"/>
                </a:lnTo>
                <a:lnTo>
                  <a:pt x="41146" y="237860"/>
                </a:lnTo>
                <a:lnTo>
                  <a:pt x="44941" y="238583"/>
                </a:lnTo>
                <a:lnTo>
                  <a:pt x="48742" y="239066"/>
                </a:lnTo>
                <a:lnTo>
                  <a:pt x="52545" y="239387"/>
                </a:lnTo>
                <a:lnTo>
                  <a:pt x="56351" y="239602"/>
                </a:lnTo>
                <a:lnTo>
                  <a:pt x="63966" y="239840"/>
                </a:lnTo>
                <a:lnTo>
                  <a:pt x="71584" y="239946"/>
                </a:lnTo>
                <a:lnTo>
                  <a:pt x="74124" y="238704"/>
                </a:lnTo>
                <a:lnTo>
                  <a:pt x="75817" y="236606"/>
                </a:lnTo>
                <a:lnTo>
                  <a:pt x="76945" y="233938"/>
                </a:lnTo>
                <a:lnTo>
                  <a:pt x="80238" y="229618"/>
                </a:lnTo>
                <a:lnTo>
                  <a:pt x="84973" y="224199"/>
                </a:lnTo>
                <a:lnTo>
                  <a:pt x="95737" y="212674"/>
                </a:lnTo>
                <a:lnTo>
                  <a:pt x="104755" y="203319"/>
                </a:lnTo>
                <a:lnTo>
                  <a:pt x="108937" y="197776"/>
                </a:lnTo>
                <a:lnTo>
                  <a:pt x="112996" y="191541"/>
                </a:lnTo>
                <a:lnTo>
                  <a:pt x="116971" y="184844"/>
                </a:lnTo>
                <a:lnTo>
                  <a:pt x="120892" y="174030"/>
                </a:lnTo>
                <a:lnTo>
                  <a:pt x="124775" y="160470"/>
                </a:lnTo>
                <a:lnTo>
                  <a:pt x="128634" y="145080"/>
                </a:lnTo>
                <a:lnTo>
                  <a:pt x="129937" y="132280"/>
                </a:lnTo>
                <a:lnTo>
                  <a:pt x="129536" y="121207"/>
                </a:lnTo>
                <a:lnTo>
                  <a:pt x="127998" y="111285"/>
                </a:lnTo>
                <a:lnTo>
                  <a:pt x="126973" y="102130"/>
                </a:lnTo>
                <a:lnTo>
                  <a:pt x="126290" y="93487"/>
                </a:lnTo>
                <a:lnTo>
                  <a:pt x="125833" y="85185"/>
                </a:lnTo>
                <a:lnTo>
                  <a:pt x="124260" y="79650"/>
                </a:lnTo>
                <a:lnTo>
                  <a:pt x="121941" y="75960"/>
                </a:lnTo>
                <a:lnTo>
                  <a:pt x="119125" y="73500"/>
                </a:lnTo>
                <a:lnTo>
                  <a:pt x="117248" y="70590"/>
                </a:lnTo>
                <a:lnTo>
                  <a:pt x="115162" y="63970"/>
                </a:lnTo>
                <a:lnTo>
                  <a:pt x="113335" y="61697"/>
                </a:lnTo>
                <a:lnTo>
                  <a:pt x="110848" y="60182"/>
                </a:lnTo>
                <a:lnTo>
                  <a:pt x="107919" y="59171"/>
                </a:lnTo>
                <a:lnTo>
                  <a:pt x="104697" y="58498"/>
                </a:lnTo>
                <a:lnTo>
                  <a:pt x="101279" y="58049"/>
                </a:lnTo>
                <a:lnTo>
                  <a:pt x="92735" y="57328"/>
                </a:lnTo>
                <a:lnTo>
                  <a:pt x="90765" y="58539"/>
                </a:lnTo>
                <a:lnTo>
                  <a:pt x="88181" y="60616"/>
                </a:lnTo>
                <a:lnTo>
                  <a:pt x="80976" y="67007"/>
                </a:lnTo>
                <a:lnTo>
                  <a:pt x="73660" y="74182"/>
                </a:lnTo>
                <a:lnTo>
                  <a:pt x="70428" y="78665"/>
                </a:lnTo>
                <a:lnTo>
                  <a:pt x="67003" y="84193"/>
                </a:lnTo>
                <a:lnTo>
                  <a:pt x="63449" y="90419"/>
                </a:lnTo>
                <a:lnTo>
                  <a:pt x="61080" y="95839"/>
                </a:lnTo>
                <a:lnTo>
                  <a:pt x="59501" y="100723"/>
                </a:lnTo>
                <a:lnTo>
                  <a:pt x="53892" y="123824"/>
                </a:lnTo>
                <a:lnTo>
                  <a:pt x="50899" y="135890"/>
                </a:lnTo>
                <a:lnTo>
                  <a:pt x="48903" y="145203"/>
                </a:lnTo>
                <a:lnTo>
                  <a:pt x="47573" y="152682"/>
                </a:lnTo>
                <a:lnTo>
                  <a:pt x="46686" y="158938"/>
                </a:lnTo>
                <a:lnTo>
                  <a:pt x="46095" y="166919"/>
                </a:lnTo>
                <a:lnTo>
                  <a:pt x="45701" y="176050"/>
                </a:lnTo>
                <a:lnTo>
                  <a:pt x="45438" y="185946"/>
                </a:lnTo>
                <a:lnTo>
                  <a:pt x="46533" y="193814"/>
                </a:lnTo>
                <a:lnTo>
                  <a:pt x="48533" y="200330"/>
                </a:lnTo>
                <a:lnTo>
                  <a:pt x="51136" y="205943"/>
                </a:lnTo>
                <a:lnTo>
                  <a:pt x="52872" y="210956"/>
                </a:lnTo>
                <a:lnTo>
                  <a:pt x="54029" y="215567"/>
                </a:lnTo>
                <a:lnTo>
                  <a:pt x="54800" y="219912"/>
                </a:lnTo>
                <a:lnTo>
                  <a:pt x="56584" y="221538"/>
                </a:lnTo>
                <a:lnTo>
                  <a:pt x="59044" y="221352"/>
                </a:lnTo>
                <a:lnTo>
                  <a:pt x="61953" y="219958"/>
                </a:lnTo>
                <a:lnTo>
                  <a:pt x="65163" y="219029"/>
                </a:lnTo>
                <a:lnTo>
                  <a:pt x="68573" y="218409"/>
                </a:lnTo>
                <a:lnTo>
                  <a:pt x="72116" y="217996"/>
                </a:lnTo>
                <a:lnTo>
                  <a:pt x="74478" y="216451"/>
                </a:lnTo>
                <a:lnTo>
                  <a:pt x="76053" y="214151"/>
                </a:lnTo>
                <a:lnTo>
                  <a:pt x="77103" y="211347"/>
                </a:lnTo>
                <a:lnTo>
                  <a:pt x="77803" y="206938"/>
                </a:lnTo>
                <a:lnTo>
                  <a:pt x="78269" y="201459"/>
                </a:lnTo>
                <a:lnTo>
                  <a:pt x="78580" y="195266"/>
                </a:lnTo>
                <a:lnTo>
                  <a:pt x="78926" y="178225"/>
                </a:lnTo>
                <a:lnTo>
                  <a:pt x="79198" y="110159"/>
                </a:lnTo>
                <a:lnTo>
                  <a:pt x="77929" y="109000"/>
                </a:lnTo>
                <a:lnTo>
                  <a:pt x="75814" y="109496"/>
                </a:lnTo>
                <a:lnTo>
                  <a:pt x="73134" y="111097"/>
                </a:lnTo>
                <a:lnTo>
                  <a:pt x="70076" y="113435"/>
                </a:lnTo>
                <a:lnTo>
                  <a:pt x="66768" y="116264"/>
                </a:lnTo>
                <a:lnTo>
                  <a:pt x="63293" y="119419"/>
                </a:lnTo>
                <a:lnTo>
                  <a:pt x="60976" y="122793"/>
                </a:lnTo>
                <a:lnTo>
                  <a:pt x="58402" y="129928"/>
                </a:lnTo>
                <a:lnTo>
                  <a:pt x="56445" y="133609"/>
                </a:lnTo>
                <a:lnTo>
                  <a:pt x="53871" y="137333"/>
                </a:lnTo>
                <a:lnTo>
                  <a:pt x="50885" y="141085"/>
                </a:lnTo>
                <a:lnTo>
                  <a:pt x="48894" y="144857"/>
                </a:lnTo>
                <a:lnTo>
                  <a:pt x="47567" y="148642"/>
                </a:lnTo>
                <a:lnTo>
                  <a:pt x="46682" y="152435"/>
                </a:lnTo>
                <a:lnTo>
                  <a:pt x="46092" y="156233"/>
                </a:lnTo>
                <a:lnTo>
                  <a:pt x="45699" y="160036"/>
                </a:lnTo>
                <a:lnTo>
                  <a:pt x="45068" y="169195"/>
                </a:lnTo>
                <a:lnTo>
                  <a:pt x="44943" y="161880"/>
                </a:lnTo>
                <a:lnTo>
                  <a:pt x="44926" y="155344"/>
                </a:lnTo>
                <a:lnTo>
                  <a:pt x="46192" y="146742"/>
                </a:lnTo>
                <a:lnTo>
                  <a:pt x="52770" y="109379"/>
                </a:lnTo>
                <a:lnTo>
                  <a:pt x="53961" y="100859"/>
                </a:lnTo>
                <a:lnTo>
                  <a:pt x="54755" y="93910"/>
                </a:lnTo>
                <a:lnTo>
                  <a:pt x="54014" y="90546"/>
                </a:lnTo>
                <a:lnTo>
                  <a:pt x="52250" y="89575"/>
                </a:lnTo>
                <a:lnTo>
                  <a:pt x="33483" y="914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Defined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Yesterday, we talked about undefined terms.  Today, we will focus on defined terms (which are based on the undefined terms from yesterday).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Through any two points there is exactly one line.</a:t>
            </a:r>
          </a:p>
          <a:p>
            <a:r>
              <a:rPr lang="en-US" dirty="0" smtClean="0"/>
              <a:t>True for plane geometry.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Through any three points there is at least one plane, and through any three </a:t>
            </a:r>
            <a:r>
              <a:rPr lang="en-US" dirty="0" err="1" smtClean="0"/>
              <a:t>noncollinear</a:t>
            </a:r>
            <a:r>
              <a:rPr lang="en-US" dirty="0" smtClean="0"/>
              <a:t> points there is exactly one plane.</a:t>
            </a:r>
            <a:endParaRPr lang="en-US" dirty="0"/>
          </a:p>
        </p:txBody>
      </p:sp>
      <p:sp>
        <p:nvSpPr>
          <p:cNvPr id="25" name="SMARTPenAnnotation9"/>
          <p:cNvSpPr/>
          <p:nvPr/>
        </p:nvSpPr>
        <p:spPr>
          <a:xfrm>
            <a:off x="6069329" y="4606289"/>
            <a:ext cx="80011" cy="113624"/>
          </a:xfrm>
          <a:custGeom>
            <a:avLst/>
            <a:gdLst/>
            <a:ahLst/>
            <a:cxnLst/>
            <a:rect l="0" t="0" r="0" b="0"/>
            <a:pathLst>
              <a:path w="80011" h="113624">
                <a:moveTo>
                  <a:pt x="80010" y="0"/>
                </a:moveTo>
                <a:lnTo>
                  <a:pt x="54260" y="0"/>
                </a:lnTo>
                <a:lnTo>
                  <a:pt x="50143" y="1270"/>
                </a:lnTo>
                <a:lnTo>
                  <a:pt x="46129" y="3387"/>
                </a:lnTo>
                <a:lnTo>
                  <a:pt x="42183" y="6069"/>
                </a:lnTo>
                <a:lnTo>
                  <a:pt x="38282" y="10396"/>
                </a:lnTo>
                <a:lnTo>
                  <a:pt x="34412" y="15821"/>
                </a:lnTo>
                <a:lnTo>
                  <a:pt x="25142" y="30642"/>
                </a:lnTo>
                <a:lnTo>
                  <a:pt x="23111" y="34398"/>
                </a:lnTo>
                <a:lnTo>
                  <a:pt x="17468" y="45345"/>
                </a:lnTo>
                <a:lnTo>
                  <a:pt x="15456" y="50550"/>
                </a:lnTo>
                <a:lnTo>
                  <a:pt x="14114" y="55290"/>
                </a:lnTo>
                <a:lnTo>
                  <a:pt x="13220" y="59720"/>
                </a:lnTo>
                <a:lnTo>
                  <a:pt x="11353" y="63944"/>
                </a:lnTo>
                <a:lnTo>
                  <a:pt x="8839" y="68029"/>
                </a:lnTo>
                <a:lnTo>
                  <a:pt x="5893" y="72023"/>
                </a:lnTo>
                <a:lnTo>
                  <a:pt x="5199" y="77225"/>
                </a:lnTo>
                <a:lnTo>
                  <a:pt x="6006" y="83234"/>
                </a:lnTo>
                <a:lnTo>
                  <a:pt x="7815" y="89779"/>
                </a:lnTo>
                <a:lnTo>
                  <a:pt x="10290" y="95413"/>
                </a:lnTo>
                <a:lnTo>
                  <a:pt x="13210" y="100439"/>
                </a:lnTo>
                <a:lnTo>
                  <a:pt x="16427" y="105059"/>
                </a:lnTo>
                <a:lnTo>
                  <a:pt x="19842" y="108139"/>
                </a:lnTo>
                <a:lnTo>
                  <a:pt x="23388" y="110194"/>
                </a:lnTo>
                <a:lnTo>
                  <a:pt x="27022" y="111562"/>
                </a:lnTo>
                <a:lnTo>
                  <a:pt x="30715" y="111205"/>
                </a:lnTo>
                <a:lnTo>
                  <a:pt x="34447" y="109697"/>
                </a:lnTo>
                <a:lnTo>
                  <a:pt x="38205" y="107421"/>
                </a:lnTo>
                <a:lnTo>
                  <a:pt x="43250" y="104634"/>
                </a:lnTo>
                <a:lnTo>
                  <a:pt x="55629" y="98151"/>
                </a:lnTo>
                <a:lnTo>
                  <a:pt x="59946" y="94644"/>
                </a:lnTo>
                <a:lnTo>
                  <a:pt x="62824" y="91037"/>
                </a:lnTo>
                <a:lnTo>
                  <a:pt x="70262" y="76504"/>
                </a:lnTo>
                <a:lnTo>
                  <a:pt x="73511" y="70053"/>
                </a:lnTo>
                <a:lnTo>
                  <a:pt x="74408" y="64482"/>
                </a:lnTo>
                <a:lnTo>
                  <a:pt x="73735" y="59498"/>
                </a:lnTo>
                <a:lnTo>
                  <a:pt x="72017" y="54906"/>
                </a:lnTo>
                <a:lnTo>
                  <a:pt x="70871" y="50574"/>
                </a:lnTo>
                <a:lnTo>
                  <a:pt x="70108" y="46416"/>
                </a:lnTo>
                <a:lnTo>
                  <a:pt x="69599" y="42374"/>
                </a:lnTo>
                <a:lnTo>
                  <a:pt x="67990" y="39680"/>
                </a:lnTo>
                <a:lnTo>
                  <a:pt x="65646" y="37883"/>
                </a:lnTo>
                <a:lnTo>
                  <a:pt x="62814" y="36686"/>
                </a:lnTo>
                <a:lnTo>
                  <a:pt x="59656" y="35887"/>
                </a:lnTo>
                <a:lnTo>
                  <a:pt x="56281" y="35355"/>
                </a:lnTo>
                <a:lnTo>
                  <a:pt x="47806" y="34501"/>
                </a:lnTo>
                <a:lnTo>
                  <a:pt x="44571" y="35701"/>
                </a:lnTo>
                <a:lnTo>
                  <a:pt x="39874" y="37770"/>
                </a:lnTo>
                <a:lnTo>
                  <a:pt x="34203" y="40420"/>
                </a:lnTo>
                <a:lnTo>
                  <a:pt x="30422" y="43457"/>
                </a:lnTo>
                <a:lnTo>
                  <a:pt x="27901" y="46751"/>
                </a:lnTo>
                <a:lnTo>
                  <a:pt x="26222" y="50218"/>
                </a:lnTo>
                <a:lnTo>
                  <a:pt x="23831" y="52529"/>
                </a:lnTo>
                <a:lnTo>
                  <a:pt x="20968" y="54069"/>
                </a:lnTo>
                <a:lnTo>
                  <a:pt x="17788" y="55097"/>
                </a:lnTo>
                <a:lnTo>
                  <a:pt x="14400" y="58321"/>
                </a:lnTo>
                <a:lnTo>
                  <a:pt x="10870" y="63011"/>
                </a:lnTo>
                <a:lnTo>
                  <a:pt x="7247" y="68677"/>
                </a:lnTo>
                <a:lnTo>
                  <a:pt x="4832" y="73725"/>
                </a:lnTo>
                <a:lnTo>
                  <a:pt x="3222" y="78360"/>
                </a:lnTo>
                <a:lnTo>
                  <a:pt x="2148" y="82720"/>
                </a:lnTo>
                <a:lnTo>
                  <a:pt x="1432" y="86897"/>
                </a:lnTo>
                <a:lnTo>
                  <a:pt x="955" y="90952"/>
                </a:lnTo>
                <a:lnTo>
                  <a:pt x="637" y="94924"/>
                </a:lnTo>
                <a:lnTo>
                  <a:pt x="1695" y="98843"/>
                </a:lnTo>
                <a:lnTo>
                  <a:pt x="3670" y="102726"/>
                </a:lnTo>
                <a:lnTo>
                  <a:pt x="6257" y="106584"/>
                </a:lnTo>
                <a:lnTo>
                  <a:pt x="9251" y="109156"/>
                </a:lnTo>
                <a:lnTo>
                  <a:pt x="12518" y="110871"/>
                </a:lnTo>
                <a:lnTo>
                  <a:pt x="20817" y="113623"/>
                </a:lnTo>
                <a:lnTo>
                  <a:pt x="22768" y="112579"/>
                </a:lnTo>
                <a:lnTo>
                  <a:pt x="25339" y="110613"/>
                </a:lnTo>
                <a:lnTo>
                  <a:pt x="28323" y="108032"/>
                </a:lnTo>
                <a:lnTo>
                  <a:pt x="31582" y="106312"/>
                </a:lnTo>
                <a:lnTo>
                  <a:pt x="35025" y="105164"/>
                </a:lnTo>
                <a:lnTo>
                  <a:pt x="43608" y="103323"/>
                </a:lnTo>
                <a:lnTo>
                  <a:pt x="45582" y="101903"/>
                </a:lnTo>
                <a:lnTo>
                  <a:pt x="48168" y="99685"/>
                </a:lnTo>
                <a:lnTo>
                  <a:pt x="51162" y="96937"/>
                </a:lnTo>
                <a:lnTo>
                  <a:pt x="53158" y="93834"/>
                </a:lnTo>
                <a:lnTo>
                  <a:pt x="54489" y="90497"/>
                </a:lnTo>
                <a:lnTo>
                  <a:pt x="55376" y="87001"/>
                </a:lnTo>
                <a:lnTo>
                  <a:pt x="57238" y="82131"/>
                </a:lnTo>
                <a:lnTo>
                  <a:pt x="59748" y="76344"/>
                </a:lnTo>
                <a:lnTo>
                  <a:pt x="66835" y="60942"/>
                </a:lnTo>
                <a:lnTo>
                  <a:pt x="67418" y="58408"/>
                </a:lnTo>
                <a:lnTo>
                  <a:pt x="67805" y="55449"/>
                </a:lnTo>
                <a:lnTo>
                  <a:pt x="68428" y="47642"/>
                </a:lnTo>
                <a:lnTo>
                  <a:pt x="67208" y="45732"/>
                </a:lnTo>
                <a:lnTo>
                  <a:pt x="65126" y="43188"/>
                </a:lnTo>
                <a:lnTo>
                  <a:pt x="62467" y="40222"/>
                </a:lnTo>
                <a:lnTo>
                  <a:pt x="59425" y="38245"/>
                </a:lnTo>
                <a:lnTo>
                  <a:pt x="56127" y="36927"/>
                </a:lnTo>
                <a:lnTo>
                  <a:pt x="52658" y="36048"/>
                </a:lnTo>
                <a:lnTo>
                  <a:pt x="47806" y="36732"/>
                </a:lnTo>
                <a:lnTo>
                  <a:pt x="42031" y="38458"/>
                </a:lnTo>
                <a:lnTo>
                  <a:pt x="26647" y="44286"/>
                </a:lnTo>
                <a:lnTo>
                  <a:pt x="24115" y="44764"/>
                </a:lnTo>
                <a:lnTo>
                  <a:pt x="21157" y="45083"/>
                </a:lnTo>
                <a:lnTo>
                  <a:pt x="17915" y="45296"/>
                </a:lnTo>
                <a:lnTo>
                  <a:pt x="14483" y="46707"/>
                </a:lnTo>
                <a:lnTo>
                  <a:pt x="10926" y="48918"/>
                </a:lnTo>
                <a:lnTo>
                  <a:pt x="0" y="571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"/>
          <p:cNvSpPr/>
          <p:nvPr/>
        </p:nvSpPr>
        <p:spPr>
          <a:xfrm>
            <a:off x="6875520" y="4252031"/>
            <a:ext cx="73252" cy="79730"/>
          </a:xfrm>
          <a:custGeom>
            <a:avLst/>
            <a:gdLst/>
            <a:ahLst/>
            <a:cxnLst/>
            <a:rect l="0" t="0" r="0" b="0"/>
            <a:pathLst>
              <a:path w="73252" h="79730">
                <a:moveTo>
                  <a:pt x="39630" y="11358"/>
                </a:moveTo>
                <a:lnTo>
                  <a:pt x="27494" y="17427"/>
                </a:lnTo>
                <a:lnTo>
                  <a:pt x="23919" y="20484"/>
                </a:lnTo>
                <a:lnTo>
                  <a:pt x="21536" y="23792"/>
                </a:lnTo>
                <a:lnTo>
                  <a:pt x="19947" y="27267"/>
                </a:lnTo>
                <a:lnTo>
                  <a:pt x="11644" y="44295"/>
                </a:lnTo>
                <a:lnTo>
                  <a:pt x="8272" y="49826"/>
                </a:lnTo>
                <a:lnTo>
                  <a:pt x="4755" y="54784"/>
                </a:lnTo>
                <a:lnTo>
                  <a:pt x="1140" y="59358"/>
                </a:lnTo>
                <a:lnTo>
                  <a:pt x="0" y="63678"/>
                </a:lnTo>
                <a:lnTo>
                  <a:pt x="509" y="67828"/>
                </a:lnTo>
                <a:lnTo>
                  <a:pt x="4385" y="77546"/>
                </a:lnTo>
                <a:lnTo>
                  <a:pt x="5973" y="78344"/>
                </a:lnTo>
                <a:lnTo>
                  <a:pt x="8302" y="78875"/>
                </a:lnTo>
                <a:lnTo>
                  <a:pt x="11125" y="79230"/>
                </a:lnTo>
                <a:lnTo>
                  <a:pt x="14276" y="79466"/>
                </a:lnTo>
                <a:lnTo>
                  <a:pt x="17648" y="79623"/>
                </a:lnTo>
                <a:lnTo>
                  <a:pt x="21166" y="79729"/>
                </a:lnTo>
                <a:lnTo>
                  <a:pt x="24780" y="78529"/>
                </a:lnTo>
                <a:lnTo>
                  <a:pt x="28460" y="76459"/>
                </a:lnTo>
                <a:lnTo>
                  <a:pt x="32183" y="73808"/>
                </a:lnTo>
                <a:lnTo>
                  <a:pt x="35935" y="69502"/>
                </a:lnTo>
                <a:lnTo>
                  <a:pt x="39707" y="64091"/>
                </a:lnTo>
                <a:lnTo>
                  <a:pt x="43491" y="57943"/>
                </a:lnTo>
                <a:lnTo>
                  <a:pt x="47284" y="52575"/>
                </a:lnTo>
                <a:lnTo>
                  <a:pt x="51082" y="47726"/>
                </a:lnTo>
                <a:lnTo>
                  <a:pt x="54884" y="43223"/>
                </a:lnTo>
                <a:lnTo>
                  <a:pt x="58690" y="37682"/>
                </a:lnTo>
                <a:lnTo>
                  <a:pt x="62496" y="31447"/>
                </a:lnTo>
                <a:lnTo>
                  <a:pt x="66304" y="24751"/>
                </a:lnTo>
                <a:lnTo>
                  <a:pt x="68842" y="19017"/>
                </a:lnTo>
                <a:lnTo>
                  <a:pt x="70535" y="13924"/>
                </a:lnTo>
                <a:lnTo>
                  <a:pt x="73251" y="2693"/>
                </a:lnTo>
                <a:lnTo>
                  <a:pt x="72204" y="1772"/>
                </a:lnTo>
                <a:lnTo>
                  <a:pt x="70236" y="1157"/>
                </a:lnTo>
                <a:lnTo>
                  <a:pt x="64019" y="171"/>
                </a:lnTo>
                <a:lnTo>
                  <a:pt x="62240" y="90"/>
                </a:lnTo>
                <a:lnTo>
                  <a:pt x="56875" y="0"/>
                </a:lnTo>
                <a:lnTo>
                  <a:pt x="53667" y="2516"/>
                </a:lnTo>
                <a:lnTo>
                  <a:pt x="50258" y="6734"/>
                </a:lnTo>
                <a:lnTo>
                  <a:pt x="20569" y="51372"/>
                </a:lnTo>
                <a:lnTo>
                  <a:pt x="19303" y="54544"/>
                </a:lnTo>
                <a:lnTo>
                  <a:pt x="18459" y="57929"/>
                </a:lnTo>
                <a:lnTo>
                  <a:pt x="17895" y="61456"/>
                </a:lnTo>
                <a:lnTo>
                  <a:pt x="18790" y="63807"/>
                </a:lnTo>
                <a:lnTo>
                  <a:pt x="20657" y="65374"/>
                </a:lnTo>
                <a:lnTo>
                  <a:pt x="23171" y="66418"/>
                </a:lnTo>
                <a:lnTo>
                  <a:pt x="26117" y="65845"/>
                </a:lnTo>
                <a:lnTo>
                  <a:pt x="29351" y="64193"/>
                </a:lnTo>
                <a:lnTo>
                  <a:pt x="32777" y="61821"/>
                </a:lnTo>
                <a:lnTo>
                  <a:pt x="36331" y="60241"/>
                </a:lnTo>
                <a:lnTo>
                  <a:pt x="39971" y="59187"/>
                </a:lnTo>
                <a:lnTo>
                  <a:pt x="43666" y="58484"/>
                </a:lnTo>
                <a:lnTo>
                  <a:pt x="47401" y="55475"/>
                </a:lnTo>
                <a:lnTo>
                  <a:pt x="51161" y="50930"/>
                </a:lnTo>
                <a:lnTo>
                  <a:pt x="54937" y="45359"/>
                </a:lnTo>
                <a:lnTo>
                  <a:pt x="58724" y="39106"/>
                </a:lnTo>
                <a:lnTo>
                  <a:pt x="62520" y="32397"/>
                </a:lnTo>
                <a:lnTo>
                  <a:pt x="71668" y="15514"/>
                </a:lnTo>
                <a:lnTo>
                  <a:pt x="71149" y="14129"/>
                </a:lnTo>
                <a:lnTo>
                  <a:pt x="69532" y="13205"/>
                </a:lnTo>
                <a:lnTo>
                  <a:pt x="67184" y="12590"/>
                </a:lnTo>
                <a:lnTo>
                  <a:pt x="63080" y="12179"/>
                </a:lnTo>
                <a:lnTo>
                  <a:pt x="57803" y="11906"/>
                </a:lnTo>
                <a:lnTo>
                  <a:pt x="43219" y="11466"/>
                </a:lnTo>
                <a:lnTo>
                  <a:pt x="40753" y="12701"/>
                </a:lnTo>
                <a:lnTo>
                  <a:pt x="37839" y="14793"/>
                </a:lnTo>
                <a:lnTo>
                  <a:pt x="28199" y="227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"/>
          <p:cNvSpPr/>
          <p:nvPr/>
        </p:nvSpPr>
        <p:spPr>
          <a:xfrm>
            <a:off x="7568875" y="3874770"/>
            <a:ext cx="99904" cy="125490"/>
          </a:xfrm>
          <a:custGeom>
            <a:avLst/>
            <a:gdLst/>
            <a:ahLst/>
            <a:cxnLst/>
            <a:rect l="0" t="0" r="0" b="0"/>
            <a:pathLst>
              <a:path w="99904" h="125490">
                <a:moveTo>
                  <a:pt x="89225" y="0"/>
                </a:moveTo>
                <a:lnTo>
                  <a:pt x="83157" y="0"/>
                </a:lnTo>
                <a:lnTo>
                  <a:pt x="80099" y="1269"/>
                </a:lnTo>
                <a:lnTo>
                  <a:pt x="76791" y="3386"/>
                </a:lnTo>
                <a:lnTo>
                  <a:pt x="73315" y="6067"/>
                </a:lnTo>
                <a:lnTo>
                  <a:pt x="69728" y="9125"/>
                </a:lnTo>
                <a:lnTo>
                  <a:pt x="66067" y="12433"/>
                </a:lnTo>
                <a:lnTo>
                  <a:pt x="58612" y="19495"/>
                </a:lnTo>
                <a:lnTo>
                  <a:pt x="39677" y="38158"/>
                </a:lnTo>
                <a:lnTo>
                  <a:pt x="37142" y="43219"/>
                </a:lnTo>
                <a:lnTo>
                  <a:pt x="35453" y="49132"/>
                </a:lnTo>
                <a:lnTo>
                  <a:pt x="34327" y="55615"/>
                </a:lnTo>
                <a:lnTo>
                  <a:pt x="32306" y="61206"/>
                </a:lnTo>
                <a:lnTo>
                  <a:pt x="29689" y="66204"/>
                </a:lnTo>
                <a:lnTo>
                  <a:pt x="26674" y="70806"/>
                </a:lnTo>
                <a:lnTo>
                  <a:pt x="23394" y="75144"/>
                </a:lnTo>
                <a:lnTo>
                  <a:pt x="19938" y="79306"/>
                </a:lnTo>
                <a:lnTo>
                  <a:pt x="16363" y="83350"/>
                </a:lnTo>
                <a:lnTo>
                  <a:pt x="12711" y="88587"/>
                </a:lnTo>
                <a:lnTo>
                  <a:pt x="9005" y="94617"/>
                </a:lnTo>
                <a:lnTo>
                  <a:pt x="5265" y="101178"/>
                </a:lnTo>
                <a:lnTo>
                  <a:pt x="2771" y="106822"/>
                </a:lnTo>
                <a:lnTo>
                  <a:pt x="1109" y="111854"/>
                </a:lnTo>
                <a:lnTo>
                  <a:pt x="0" y="116480"/>
                </a:lnTo>
                <a:lnTo>
                  <a:pt x="531" y="119563"/>
                </a:lnTo>
                <a:lnTo>
                  <a:pt x="2156" y="121618"/>
                </a:lnTo>
                <a:lnTo>
                  <a:pt x="7820" y="124918"/>
                </a:lnTo>
                <a:lnTo>
                  <a:pt x="9555" y="125188"/>
                </a:lnTo>
                <a:lnTo>
                  <a:pt x="11982" y="125369"/>
                </a:lnTo>
                <a:lnTo>
                  <a:pt x="14869" y="125489"/>
                </a:lnTo>
                <a:lnTo>
                  <a:pt x="18065" y="124299"/>
                </a:lnTo>
                <a:lnTo>
                  <a:pt x="21464" y="122236"/>
                </a:lnTo>
                <a:lnTo>
                  <a:pt x="25001" y="119591"/>
                </a:lnTo>
                <a:lnTo>
                  <a:pt x="28629" y="116557"/>
                </a:lnTo>
                <a:lnTo>
                  <a:pt x="32317" y="113264"/>
                </a:lnTo>
                <a:lnTo>
                  <a:pt x="36046" y="109799"/>
                </a:lnTo>
                <a:lnTo>
                  <a:pt x="59498" y="86719"/>
                </a:lnTo>
                <a:lnTo>
                  <a:pt x="66867" y="78133"/>
                </a:lnTo>
                <a:lnTo>
                  <a:pt x="73050" y="69868"/>
                </a:lnTo>
                <a:lnTo>
                  <a:pt x="78441" y="61819"/>
                </a:lnTo>
                <a:lnTo>
                  <a:pt x="83305" y="55182"/>
                </a:lnTo>
                <a:lnTo>
                  <a:pt x="87818" y="49488"/>
                </a:lnTo>
                <a:lnTo>
                  <a:pt x="98119" y="37291"/>
                </a:lnTo>
                <a:lnTo>
                  <a:pt x="98964" y="35021"/>
                </a:lnTo>
                <a:lnTo>
                  <a:pt x="99528" y="32237"/>
                </a:lnTo>
                <a:lnTo>
                  <a:pt x="99903" y="29111"/>
                </a:lnTo>
                <a:lnTo>
                  <a:pt x="98884" y="27027"/>
                </a:lnTo>
                <a:lnTo>
                  <a:pt x="96934" y="25638"/>
                </a:lnTo>
                <a:lnTo>
                  <a:pt x="94364" y="24712"/>
                </a:lnTo>
                <a:lnTo>
                  <a:pt x="91381" y="24095"/>
                </a:lnTo>
                <a:lnTo>
                  <a:pt x="88122" y="23683"/>
                </a:lnTo>
                <a:lnTo>
                  <a:pt x="84679" y="23409"/>
                </a:lnTo>
                <a:lnTo>
                  <a:pt x="81114" y="24495"/>
                </a:lnTo>
                <a:lnTo>
                  <a:pt x="77468" y="26490"/>
                </a:lnTo>
                <a:lnTo>
                  <a:pt x="73767" y="29090"/>
                </a:lnTo>
                <a:lnTo>
                  <a:pt x="70029" y="32093"/>
                </a:lnTo>
                <a:lnTo>
                  <a:pt x="66268" y="35365"/>
                </a:lnTo>
                <a:lnTo>
                  <a:pt x="62490" y="38817"/>
                </a:lnTo>
                <a:lnTo>
                  <a:pt x="51520" y="49425"/>
                </a:lnTo>
                <a:lnTo>
                  <a:pt x="29848" y="70863"/>
                </a:lnTo>
                <a:lnTo>
                  <a:pt x="26780" y="75182"/>
                </a:lnTo>
                <a:lnTo>
                  <a:pt x="24735" y="79331"/>
                </a:lnTo>
                <a:lnTo>
                  <a:pt x="23371" y="83367"/>
                </a:lnTo>
                <a:lnTo>
                  <a:pt x="21192" y="87328"/>
                </a:lnTo>
                <a:lnTo>
                  <a:pt x="18470" y="91239"/>
                </a:lnTo>
                <a:lnTo>
                  <a:pt x="11043" y="100572"/>
                </a:lnTo>
                <a:lnTo>
                  <a:pt x="13414" y="98462"/>
                </a:lnTo>
                <a:lnTo>
                  <a:pt x="15824" y="96121"/>
                </a:lnTo>
                <a:lnTo>
                  <a:pt x="18701" y="94560"/>
                </a:lnTo>
                <a:lnTo>
                  <a:pt x="21889" y="93520"/>
                </a:lnTo>
                <a:lnTo>
                  <a:pt x="25284" y="92826"/>
                </a:lnTo>
                <a:lnTo>
                  <a:pt x="28818" y="91094"/>
                </a:lnTo>
                <a:lnTo>
                  <a:pt x="32443" y="88669"/>
                </a:lnTo>
                <a:lnTo>
                  <a:pt x="36130" y="85783"/>
                </a:lnTo>
                <a:lnTo>
                  <a:pt x="39859" y="82588"/>
                </a:lnTo>
                <a:lnTo>
                  <a:pt x="43614" y="79189"/>
                </a:lnTo>
                <a:lnTo>
                  <a:pt x="51173" y="72025"/>
                </a:lnTo>
                <a:lnTo>
                  <a:pt x="58766" y="64607"/>
                </a:lnTo>
                <a:lnTo>
                  <a:pt x="63839" y="60851"/>
                </a:lnTo>
                <a:lnTo>
                  <a:pt x="69761" y="57077"/>
                </a:lnTo>
                <a:lnTo>
                  <a:pt x="76249" y="53292"/>
                </a:lnTo>
                <a:lnTo>
                  <a:pt x="80574" y="49497"/>
                </a:lnTo>
                <a:lnTo>
                  <a:pt x="83457" y="45698"/>
                </a:lnTo>
                <a:lnTo>
                  <a:pt x="88085" y="36543"/>
                </a:lnTo>
                <a:lnTo>
                  <a:pt x="88466" y="34522"/>
                </a:lnTo>
                <a:lnTo>
                  <a:pt x="88718" y="31904"/>
                </a:lnTo>
                <a:lnTo>
                  <a:pt x="88887" y="28889"/>
                </a:lnTo>
                <a:lnTo>
                  <a:pt x="87729" y="26879"/>
                </a:lnTo>
                <a:lnTo>
                  <a:pt x="85688" y="25539"/>
                </a:lnTo>
                <a:lnTo>
                  <a:pt x="77794" y="228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"/>
          <p:cNvSpPr/>
          <p:nvPr/>
        </p:nvSpPr>
        <p:spPr>
          <a:xfrm>
            <a:off x="5657850" y="3703320"/>
            <a:ext cx="2628901" cy="1211581"/>
          </a:xfrm>
          <a:custGeom>
            <a:avLst/>
            <a:gdLst/>
            <a:ahLst/>
            <a:cxnLst/>
            <a:rect l="0" t="0" r="0" b="0"/>
            <a:pathLst>
              <a:path w="2628901" h="1211581">
                <a:moveTo>
                  <a:pt x="0" y="1211580"/>
                </a:moveTo>
                <a:lnTo>
                  <a:pt x="38977" y="1175989"/>
                </a:lnTo>
                <a:lnTo>
                  <a:pt x="56693" y="1164011"/>
                </a:lnTo>
                <a:lnTo>
                  <a:pt x="78414" y="1152935"/>
                </a:lnTo>
                <a:lnTo>
                  <a:pt x="82756" y="1149623"/>
                </a:lnTo>
                <a:lnTo>
                  <a:pt x="90967" y="1145943"/>
                </a:lnTo>
                <a:lnTo>
                  <a:pt x="100119" y="1143038"/>
                </a:lnTo>
                <a:lnTo>
                  <a:pt x="167502" y="1115763"/>
                </a:lnTo>
                <a:lnTo>
                  <a:pt x="231686" y="1093896"/>
                </a:lnTo>
                <a:lnTo>
                  <a:pt x="261289" y="1077862"/>
                </a:lnTo>
                <a:lnTo>
                  <a:pt x="309148" y="1064780"/>
                </a:lnTo>
                <a:lnTo>
                  <a:pt x="386492" y="1027555"/>
                </a:lnTo>
                <a:lnTo>
                  <a:pt x="464070" y="994466"/>
                </a:lnTo>
                <a:lnTo>
                  <a:pt x="542824" y="957182"/>
                </a:lnTo>
                <a:lnTo>
                  <a:pt x="700308" y="878563"/>
                </a:lnTo>
                <a:lnTo>
                  <a:pt x="776740" y="843386"/>
                </a:lnTo>
                <a:lnTo>
                  <a:pt x="839701" y="814059"/>
                </a:lnTo>
                <a:lnTo>
                  <a:pt x="918365" y="776846"/>
                </a:lnTo>
                <a:lnTo>
                  <a:pt x="1040984" y="727470"/>
                </a:lnTo>
                <a:lnTo>
                  <a:pt x="1115537" y="693498"/>
                </a:lnTo>
                <a:lnTo>
                  <a:pt x="1144316" y="680601"/>
                </a:lnTo>
                <a:lnTo>
                  <a:pt x="1184581" y="669123"/>
                </a:lnTo>
                <a:lnTo>
                  <a:pt x="1226353" y="647934"/>
                </a:lnTo>
                <a:lnTo>
                  <a:pt x="1236668" y="641505"/>
                </a:lnTo>
                <a:lnTo>
                  <a:pt x="1258290" y="634363"/>
                </a:lnTo>
                <a:lnTo>
                  <a:pt x="1269390" y="632459"/>
                </a:lnTo>
                <a:lnTo>
                  <a:pt x="1356493" y="598624"/>
                </a:lnTo>
                <a:lnTo>
                  <a:pt x="1435885" y="566746"/>
                </a:lnTo>
                <a:lnTo>
                  <a:pt x="1509517" y="531012"/>
                </a:lnTo>
                <a:lnTo>
                  <a:pt x="1596354" y="487696"/>
                </a:lnTo>
                <a:lnTo>
                  <a:pt x="1660098" y="450640"/>
                </a:lnTo>
                <a:lnTo>
                  <a:pt x="1734214" y="413073"/>
                </a:lnTo>
                <a:lnTo>
                  <a:pt x="1814566" y="377401"/>
                </a:lnTo>
                <a:lnTo>
                  <a:pt x="1877635" y="343788"/>
                </a:lnTo>
                <a:lnTo>
                  <a:pt x="1950091" y="308873"/>
                </a:lnTo>
                <a:lnTo>
                  <a:pt x="2042217" y="266201"/>
                </a:lnTo>
                <a:lnTo>
                  <a:pt x="2111322" y="232967"/>
                </a:lnTo>
                <a:lnTo>
                  <a:pt x="2175884" y="198930"/>
                </a:lnTo>
                <a:lnTo>
                  <a:pt x="2242611" y="170857"/>
                </a:lnTo>
                <a:lnTo>
                  <a:pt x="2318856" y="139857"/>
                </a:lnTo>
                <a:lnTo>
                  <a:pt x="2364174" y="114252"/>
                </a:lnTo>
                <a:lnTo>
                  <a:pt x="2445822" y="84484"/>
                </a:lnTo>
                <a:lnTo>
                  <a:pt x="2508595" y="57188"/>
                </a:lnTo>
                <a:lnTo>
                  <a:pt x="2571891" y="22861"/>
                </a:lnTo>
                <a:lnTo>
                  <a:pt x="2585782" y="16510"/>
                </a:lnTo>
                <a:lnTo>
                  <a:pt x="26289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"/>
          <p:cNvSpPr/>
          <p:nvPr/>
        </p:nvSpPr>
        <p:spPr>
          <a:xfrm>
            <a:off x="8058150" y="3658123"/>
            <a:ext cx="319753" cy="285228"/>
          </a:xfrm>
          <a:custGeom>
            <a:avLst/>
            <a:gdLst/>
            <a:ahLst/>
            <a:cxnLst/>
            <a:rect l="0" t="0" r="0" b="0"/>
            <a:pathLst>
              <a:path w="319753" h="285228">
                <a:moveTo>
                  <a:pt x="0" y="33766"/>
                </a:moveTo>
                <a:lnTo>
                  <a:pt x="35591" y="33766"/>
                </a:lnTo>
                <a:lnTo>
                  <a:pt x="71697" y="30380"/>
                </a:lnTo>
                <a:lnTo>
                  <a:pt x="97328" y="27699"/>
                </a:lnTo>
                <a:lnTo>
                  <a:pt x="146127" y="21333"/>
                </a:lnTo>
                <a:lnTo>
                  <a:pt x="169808" y="17858"/>
                </a:lnTo>
                <a:lnTo>
                  <a:pt x="188135" y="15540"/>
                </a:lnTo>
                <a:lnTo>
                  <a:pt x="202893" y="13996"/>
                </a:lnTo>
                <a:lnTo>
                  <a:pt x="215272" y="12966"/>
                </a:lnTo>
                <a:lnTo>
                  <a:pt x="226064" y="11010"/>
                </a:lnTo>
                <a:lnTo>
                  <a:pt x="235800" y="8435"/>
                </a:lnTo>
                <a:lnTo>
                  <a:pt x="244830" y="5449"/>
                </a:lnTo>
                <a:lnTo>
                  <a:pt x="252119" y="3458"/>
                </a:lnTo>
                <a:lnTo>
                  <a:pt x="258250" y="2131"/>
                </a:lnTo>
                <a:lnTo>
                  <a:pt x="263607" y="1246"/>
                </a:lnTo>
                <a:lnTo>
                  <a:pt x="270988" y="656"/>
                </a:lnTo>
                <a:lnTo>
                  <a:pt x="279718" y="263"/>
                </a:lnTo>
                <a:lnTo>
                  <a:pt x="289349" y="0"/>
                </a:lnTo>
                <a:lnTo>
                  <a:pt x="297040" y="1096"/>
                </a:lnTo>
                <a:lnTo>
                  <a:pt x="303436" y="3096"/>
                </a:lnTo>
                <a:lnTo>
                  <a:pt x="316760" y="9363"/>
                </a:lnTo>
                <a:lnTo>
                  <a:pt x="317853" y="11148"/>
                </a:lnTo>
                <a:lnTo>
                  <a:pt x="319068" y="16517"/>
                </a:lnTo>
                <a:lnTo>
                  <a:pt x="319608" y="23137"/>
                </a:lnTo>
                <a:lnTo>
                  <a:pt x="319752" y="26680"/>
                </a:lnTo>
                <a:lnTo>
                  <a:pt x="318578" y="30312"/>
                </a:lnTo>
                <a:lnTo>
                  <a:pt x="313887" y="37735"/>
                </a:lnTo>
                <a:lnTo>
                  <a:pt x="310858" y="44032"/>
                </a:lnTo>
                <a:lnTo>
                  <a:pt x="307568" y="52040"/>
                </a:lnTo>
                <a:lnTo>
                  <a:pt x="304106" y="61189"/>
                </a:lnTo>
                <a:lnTo>
                  <a:pt x="297987" y="71098"/>
                </a:lnTo>
                <a:lnTo>
                  <a:pt x="290098" y="81514"/>
                </a:lnTo>
                <a:lnTo>
                  <a:pt x="281029" y="92269"/>
                </a:lnTo>
                <a:lnTo>
                  <a:pt x="268632" y="105788"/>
                </a:lnTo>
                <a:lnTo>
                  <a:pt x="237925" y="137742"/>
                </a:lnTo>
                <a:lnTo>
                  <a:pt x="224656" y="152614"/>
                </a:lnTo>
                <a:lnTo>
                  <a:pt x="213271" y="166338"/>
                </a:lnTo>
                <a:lnTo>
                  <a:pt x="203140" y="179298"/>
                </a:lnTo>
                <a:lnTo>
                  <a:pt x="190037" y="193017"/>
                </a:lnTo>
                <a:lnTo>
                  <a:pt x="174951" y="207244"/>
                </a:lnTo>
                <a:lnTo>
                  <a:pt x="158544" y="221808"/>
                </a:lnTo>
                <a:lnTo>
                  <a:pt x="147606" y="232787"/>
                </a:lnTo>
                <a:lnTo>
                  <a:pt x="140314" y="241377"/>
                </a:lnTo>
                <a:lnTo>
                  <a:pt x="135452" y="248374"/>
                </a:lnTo>
                <a:lnTo>
                  <a:pt x="129671" y="255578"/>
                </a:lnTo>
                <a:lnTo>
                  <a:pt x="123277" y="262920"/>
                </a:lnTo>
                <a:lnTo>
                  <a:pt x="102869" y="2852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"/>
          <p:cNvSpPr/>
          <p:nvPr/>
        </p:nvSpPr>
        <p:spPr>
          <a:xfrm>
            <a:off x="5612140" y="4594859"/>
            <a:ext cx="297170" cy="445771"/>
          </a:xfrm>
          <a:custGeom>
            <a:avLst/>
            <a:gdLst/>
            <a:ahLst/>
            <a:cxnLst/>
            <a:rect l="0" t="0" r="0" b="0"/>
            <a:pathLst>
              <a:path w="297170" h="445771">
                <a:moveTo>
                  <a:pt x="194300" y="0"/>
                </a:moveTo>
                <a:lnTo>
                  <a:pt x="188232" y="6068"/>
                </a:lnTo>
                <a:lnTo>
                  <a:pt x="186444" y="9126"/>
                </a:lnTo>
                <a:lnTo>
                  <a:pt x="182659" y="19496"/>
                </a:lnTo>
                <a:lnTo>
                  <a:pt x="174058" y="31883"/>
                </a:lnTo>
                <a:lnTo>
                  <a:pt x="167100" y="44227"/>
                </a:lnTo>
                <a:lnTo>
                  <a:pt x="162197" y="52345"/>
                </a:lnTo>
                <a:lnTo>
                  <a:pt x="149975" y="71524"/>
                </a:lnTo>
                <a:lnTo>
                  <a:pt x="144429" y="80703"/>
                </a:lnTo>
                <a:lnTo>
                  <a:pt x="139463" y="89362"/>
                </a:lnTo>
                <a:lnTo>
                  <a:pt x="134882" y="97675"/>
                </a:lnTo>
                <a:lnTo>
                  <a:pt x="126405" y="110298"/>
                </a:lnTo>
                <a:lnTo>
                  <a:pt x="122367" y="115443"/>
                </a:lnTo>
                <a:lnTo>
                  <a:pt x="118404" y="122682"/>
                </a:lnTo>
                <a:lnTo>
                  <a:pt x="114493" y="131318"/>
                </a:lnTo>
                <a:lnTo>
                  <a:pt x="110615" y="140886"/>
                </a:lnTo>
                <a:lnTo>
                  <a:pt x="106760" y="148534"/>
                </a:lnTo>
                <a:lnTo>
                  <a:pt x="99090" y="160418"/>
                </a:lnTo>
                <a:lnTo>
                  <a:pt x="93996" y="169176"/>
                </a:lnTo>
                <a:lnTo>
                  <a:pt x="81564" y="192453"/>
                </a:lnTo>
                <a:lnTo>
                  <a:pt x="74692" y="204502"/>
                </a:lnTo>
                <a:lnTo>
                  <a:pt x="67571" y="216345"/>
                </a:lnTo>
                <a:lnTo>
                  <a:pt x="60284" y="228050"/>
                </a:lnTo>
                <a:lnTo>
                  <a:pt x="52886" y="240933"/>
                </a:lnTo>
                <a:lnTo>
                  <a:pt x="37892" y="268795"/>
                </a:lnTo>
                <a:lnTo>
                  <a:pt x="30338" y="282067"/>
                </a:lnTo>
                <a:lnTo>
                  <a:pt x="22762" y="294725"/>
                </a:lnTo>
                <a:lnTo>
                  <a:pt x="4488" y="324212"/>
                </a:lnTo>
                <a:lnTo>
                  <a:pt x="1989" y="331631"/>
                </a:lnTo>
                <a:lnTo>
                  <a:pt x="582" y="342948"/>
                </a:lnTo>
                <a:lnTo>
                  <a:pt x="41" y="356718"/>
                </a:lnTo>
                <a:lnTo>
                  <a:pt x="0" y="363974"/>
                </a:lnTo>
                <a:lnTo>
                  <a:pt x="6767" y="368353"/>
                </a:lnTo>
                <a:lnTo>
                  <a:pt x="12128" y="371299"/>
                </a:lnTo>
                <a:lnTo>
                  <a:pt x="19512" y="373263"/>
                </a:lnTo>
                <a:lnTo>
                  <a:pt x="28245" y="374572"/>
                </a:lnTo>
                <a:lnTo>
                  <a:pt x="37876" y="375445"/>
                </a:lnTo>
                <a:lnTo>
                  <a:pt x="49377" y="377297"/>
                </a:lnTo>
                <a:lnTo>
                  <a:pt x="62125" y="379801"/>
                </a:lnTo>
                <a:lnTo>
                  <a:pt x="75703" y="382741"/>
                </a:lnTo>
                <a:lnTo>
                  <a:pt x="87295" y="384701"/>
                </a:lnTo>
                <a:lnTo>
                  <a:pt x="97563" y="386007"/>
                </a:lnTo>
                <a:lnTo>
                  <a:pt x="106949" y="386878"/>
                </a:lnTo>
                <a:lnTo>
                  <a:pt x="118286" y="388729"/>
                </a:lnTo>
                <a:lnTo>
                  <a:pt x="130923" y="391233"/>
                </a:lnTo>
                <a:lnTo>
                  <a:pt x="144429" y="394172"/>
                </a:lnTo>
                <a:lnTo>
                  <a:pt x="158512" y="398671"/>
                </a:lnTo>
                <a:lnTo>
                  <a:pt x="172982" y="404211"/>
                </a:lnTo>
                <a:lnTo>
                  <a:pt x="187707" y="410444"/>
                </a:lnTo>
                <a:lnTo>
                  <a:pt x="198795" y="414599"/>
                </a:lnTo>
                <a:lnTo>
                  <a:pt x="207457" y="417370"/>
                </a:lnTo>
                <a:lnTo>
                  <a:pt x="214501" y="419217"/>
                </a:lnTo>
                <a:lnTo>
                  <a:pt x="220467" y="421718"/>
                </a:lnTo>
                <a:lnTo>
                  <a:pt x="225714" y="424655"/>
                </a:lnTo>
                <a:lnTo>
                  <a:pt x="234932" y="430036"/>
                </a:lnTo>
                <a:lnTo>
                  <a:pt x="243261" y="432427"/>
                </a:lnTo>
                <a:lnTo>
                  <a:pt x="251197" y="433490"/>
                </a:lnTo>
                <a:lnTo>
                  <a:pt x="258957" y="433963"/>
                </a:lnTo>
                <a:lnTo>
                  <a:pt x="266640" y="434173"/>
                </a:lnTo>
                <a:lnTo>
                  <a:pt x="269196" y="435499"/>
                </a:lnTo>
                <a:lnTo>
                  <a:pt x="270901" y="437652"/>
                </a:lnTo>
                <a:lnTo>
                  <a:pt x="272037" y="440358"/>
                </a:lnTo>
                <a:lnTo>
                  <a:pt x="274065" y="442163"/>
                </a:lnTo>
                <a:lnTo>
                  <a:pt x="276686" y="443365"/>
                </a:lnTo>
                <a:lnTo>
                  <a:pt x="282986" y="444701"/>
                </a:lnTo>
                <a:lnTo>
                  <a:pt x="286444" y="445058"/>
                </a:lnTo>
                <a:lnTo>
                  <a:pt x="297169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"/>
          <p:cNvSpPr/>
          <p:nvPr/>
        </p:nvSpPr>
        <p:spPr>
          <a:xfrm>
            <a:off x="7349545" y="4870552"/>
            <a:ext cx="90715" cy="123641"/>
          </a:xfrm>
          <a:custGeom>
            <a:avLst/>
            <a:gdLst/>
            <a:ahLst/>
            <a:cxnLst/>
            <a:rect l="0" t="0" r="0" b="0"/>
            <a:pathLst>
              <a:path w="90715" h="123641">
                <a:moveTo>
                  <a:pt x="57095" y="32917"/>
                </a:moveTo>
                <a:lnTo>
                  <a:pt x="51027" y="32917"/>
                </a:lnTo>
                <a:lnTo>
                  <a:pt x="49239" y="34187"/>
                </a:lnTo>
                <a:lnTo>
                  <a:pt x="48048" y="36304"/>
                </a:lnTo>
                <a:lnTo>
                  <a:pt x="47253" y="38985"/>
                </a:lnTo>
                <a:lnTo>
                  <a:pt x="45454" y="40773"/>
                </a:lnTo>
                <a:lnTo>
                  <a:pt x="42984" y="41964"/>
                </a:lnTo>
                <a:lnTo>
                  <a:pt x="40067" y="42758"/>
                </a:lnTo>
                <a:lnTo>
                  <a:pt x="38123" y="44558"/>
                </a:lnTo>
                <a:lnTo>
                  <a:pt x="36827" y="47028"/>
                </a:lnTo>
                <a:lnTo>
                  <a:pt x="35963" y="49944"/>
                </a:lnTo>
                <a:lnTo>
                  <a:pt x="34116" y="53159"/>
                </a:lnTo>
                <a:lnTo>
                  <a:pt x="31616" y="56572"/>
                </a:lnTo>
                <a:lnTo>
                  <a:pt x="28679" y="60117"/>
                </a:lnTo>
                <a:lnTo>
                  <a:pt x="26721" y="65020"/>
                </a:lnTo>
                <a:lnTo>
                  <a:pt x="25416" y="70830"/>
                </a:lnTo>
                <a:lnTo>
                  <a:pt x="23320" y="86267"/>
                </a:lnTo>
                <a:lnTo>
                  <a:pt x="23149" y="88804"/>
                </a:lnTo>
                <a:lnTo>
                  <a:pt x="23034" y="91765"/>
                </a:lnTo>
                <a:lnTo>
                  <a:pt x="22906" y="98442"/>
                </a:lnTo>
                <a:lnTo>
                  <a:pt x="22849" y="105643"/>
                </a:lnTo>
                <a:lnTo>
                  <a:pt x="24105" y="108071"/>
                </a:lnTo>
                <a:lnTo>
                  <a:pt x="26212" y="109690"/>
                </a:lnTo>
                <a:lnTo>
                  <a:pt x="32650" y="112288"/>
                </a:lnTo>
                <a:lnTo>
                  <a:pt x="34448" y="111231"/>
                </a:lnTo>
                <a:lnTo>
                  <a:pt x="36917" y="109256"/>
                </a:lnTo>
                <a:lnTo>
                  <a:pt x="39833" y="106670"/>
                </a:lnTo>
                <a:lnTo>
                  <a:pt x="43047" y="102406"/>
                </a:lnTo>
                <a:lnTo>
                  <a:pt x="46460" y="97023"/>
                </a:lnTo>
                <a:lnTo>
                  <a:pt x="50004" y="90895"/>
                </a:lnTo>
                <a:lnTo>
                  <a:pt x="52368" y="82999"/>
                </a:lnTo>
                <a:lnTo>
                  <a:pt x="53943" y="73925"/>
                </a:lnTo>
                <a:lnTo>
                  <a:pt x="54994" y="64066"/>
                </a:lnTo>
                <a:lnTo>
                  <a:pt x="55694" y="54953"/>
                </a:lnTo>
                <a:lnTo>
                  <a:pt x="56161" y="46338"/>
                </a:lnTo>
                <a:lnTo>
                  <a:pt x="56680" y="29992"/>
                </a:lnTo>
                <a:lnTo>
                  <a:pt x="56910" y="14261"/>
                </a:lnTo>
                <a:lnTo>
                  <a:pt x="55701" y="9050"/>
                </a:lnTo>
                <a:lnTo>
                  <a:pt x="53626" y="5575"/>
                </a:lnTo>
                <a:lnTo>
                  <a:pt x="50972" y="3260"/>
                </a:lnTo>
                <a:lnTo>
                  <a:pt x="47933" y="1716"/>
                </a:lnTo>
                <a:lnTo>
                  <a:pt x="44637" y="686"/>
                </a:lnTo>
                <a:lnTo>
                  <a:pt x="41169" y="0"/>
                </a:lnTo>
                <a:lnTo>
                  <a:pt x="37588" y="812"/>
                </a:lnTo>
                <a:lnTo>
                  <a:pt x="33930" y="2624"/>
                </a:lnTo>
                <a:lnTo>
                  <a:pt x="30222" y="5102"/>
                </a:lnTo>
                <a:lnTo>
                  <a:pt x="27749" y="8024"/>
                </a:lnTo>
                <a:lnTo>
                  <a:pt x="26100" y="11242"/>
                </a:lnTo>
                <a:lnTo>
                  <a:pt x="25002" y="14657"/>
                </a:lnTo>
                <a:lnTo>
                  <a:pt x="23000" y="18204"/>
                </a:lnTo>
                <a:lnTo>
                  <a:pt x="20395" y="21838"/>
                </a:lnTo>
                <a:lnTo>
                  <a:pt x="17388" y="25532"/>
                </a:lnTo>
                <a:lnTo>
                  <a:pt x="14114" y="31803"/>
                </a:lnTo>
                <a:lnTo>
                  <a:pt x="10661" y="39795"/>
                </a:lnTo>
                <a:lnTo>
                  <a:pt x="7089" y="48932"/>
                </a:lnTo>
                <a:lnTo>
                  <a:pt x="4707" y="56294"/>
                </a:lnTo>
                <a:lnTo>
                  <a:pt x="3120" y="62472"/>
                </a:lnTo>
                <a:lnTo>
                  <a:pt x="2061" y="67860"/>
                </a:lnTo>
                <a:lnTo>
                  <a:pt x="1355" y="73993"/>
                </a:lnTo>
                <a:lnTo>
                  <a:pt x="886" y="80621"/>
                </a:lnTo>
                <a:lnTo>
                  <a:pt x="362" y="93489"/>
                </a:lnTo>
                <a:lnTo>
                  <a:pt x="69" y="107873"/>
                </a:lnTo>
                <a:lnTo>
                  <a:pt x="0" y="116185"/>
                </a:lnTo>
                <a:lnTo>
                  <a:pt x="1251" y="118909"/>
                </a:lnTo>
                <a:lnTo>
                  <a:pt x="3356" y="120725"/>
                </a:lnTo>
                <a:lnTo>
                  <a:pt x="6029" y="121936"/>
                </a:lnTo>
                <a:lnTo>
                  <a:pt x="9081" y="122743"/>
                </a:lnTo>
                <a:lnTo>
                  <a:pt x="12385" y="123281"/>
                </a:lnTo>
                <a:lnTo>
                  <a:pt x="15858" y="123640"/>
                </a:lnTo>
                <a:lnTo>
                  <a:pt x="18174" y="122609"/>
                </a:lnTo>
                <a:lnTo>
                  <a:pt x="19717" y="120652"/>
                </a:lnTo>
                <a:lnTo>
                  <a:pt x="20746" y="118077"/>
                </a:lnTo>
                <a:lnTo>
                  <a:pt x="23973" y="115090"/>
                </a:lnTo>
                <a:lnTo>
                  <a:pt x="28663" y="111830"/>
                </a:lnTo>
                <a:lnTo>
                  <a:pt x="34331" y="108385"/>
                </a:lnTo>
                <a:lnTo>
                  <a:pt x="39379" y="104819"/>
                </a:lnTo>
                <a:lnTo>
                  <a:pt x="44014" y="101172"/>
                </a:lnTo>
                <a:lnTo>
                  <a:pt x="48374" y="97471"/>
                </a:lnTo>
                <a:lnTo>
                  <a:pt x="52551" y="93733"/>
                </a:lnTo>
                <a:lnTo>
                  <a:pt x="60578" y="86193"/>
                </a:lnTo>
                <a:lnTo>
                  <a:pt x="72238" y="74808"/>
                </a:lnTo>
                <a:lnTo>
                  <a:pt x="76080" y="68465"/>
                </a:lnTo>
                <a:lnTo>
                  <a:pt x="79912" y="60426"/>
                </a:lnTo>
                <a:lnTo>
                  <a:pt x="83736" y="51256"/>
                </a:lnTo>
                <a:lnTo>
                  <a:pt x="86285" y="43873"/>
                </a:lnTo>
                <a:lnTo>
                  <a:pt x="87985" y="37682"/>
                </a:lnTo>
                <a:lnTo>
                  <a:pt x="90714" y="24686"/>
                </a:lnTo>
                <a:lnTo>
                  <a:pt x="89667" y="23620"/>
                </a:lnTo>
                <a:lnTo>
                  <a:pt x="87700" y="22909"/>
                </a:lnTo>
                <a:lnTo>
                  <a:pt x="81485" y="21768"/>
                </a:lnTo>
                <a:lnTo>
                  <a:pt x="79705" y="21675"/>
                </a:lnTo>
                <a:lnTo>
                  <a:pt x="74340" y="21571"/>
                </a:lnTo>
                <a:lnTo>
                  <a:pt x="64180" y="21512"/>
                </a:lnTo>
                <a:lnTo>
                  <a:pt x="60549" y="22774"/>
                </a:lnTo>
                <a:lnTo>
                  <a:pt x="56857" y="24885"/>
                </a:lnTo>
                <a:lnTo>
                  <a:pt x="53127" y="27562"/>
                </a:lnTo>
                <a:lnTo>
                  <a:pt x="49369" y="30618"/>
                </a:lnTo>
                <a:lnTo>
                  <a:pt x="45594" y="33924"/>
                </a:lnTo>
                <a:lnTo>
                  <a:pt x="41808" y="37399"/>
                </a:lnTo>
                <a:lnTo>
                  <a:pt x="34214" y="44646"/>
                </a:lnTo>
                <a:lnTo>
                  <a:pt x="22805" y="557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"/>
          <p:cNvSpPr/>
          <p:nvPr/>
        </p:nvSpPr>
        <p:spPr>
          <a:xfrm>
            <a:off x="7431244" y="5520689"/>
            <a:ext cx="55213" cy="136992"/>
          </a:xfrm>
          <a:custGeom>
            <a:avLst/>
            <a:gdLst/>
            <a:ahLst/>
            <a:cxnLst/>
            <a:rect l="0" t="0" r="0" b="0"/>
            <a:pathLst>
              <a:path w="55213" h="136992">
                <a:moveTo>
                  <a:pt x="21115" y="0"/>
                </a:moveTo>
                <a:lnTo>
                  <a:pt x="15048" y="12136"/>
                </a:lnTo>
                <a:lnTo>
                  <a:pt x="13260" y="16981"/>
                </a:lnTo>
                <a:lnTo>
                  <a:pt x="12069" y="21481"/>
                </a:lnTo>
                <a:lnTo>
                  <a:pt x="11274" y="25751"/>
                </a:lnTo>
                <a:lnTo>
                  <a:pt x="10745" y="31137"/>
                </a:lnTo>
                <a:lnTo>
                  <a:pt x="10391" y="37268"/>
                </a:lnTo>
                <a:lnTo>
                  <a:pt x="10156" y="43896"/>
                </a:lnTo>
                <a:lnTo>
                  <a:pt x="9727" y="101419"/>
                </a:lnTo>
                <a:lnTo>
                  <a:pt x="10983" y="106983"/>
                </a:lnTo>
                <a:lnTo>
                  <a:pt x="13090" y="111962"/>
                </a:lnTo>
                <a:lnTo>
                  <a:pt x="15765" y="116551"/>
                </a:lnTo>
                <a:lnTo>
                  <a:pt x="17549" y="118341"/>
                </a:lnTo>
                <a:lnTo>
                  <a:pt x="18738" y="118264"/>
                </a:lnTo>
                <a:lnTo>
                  <a:pt x="19530" y="116943"/>
                </a:lnTo>
                <a:lnTo>
                  <a:pt x="21329" y="116062"/>
                </a:lnTo>
                <a:lnTo>
                  <a:pt x="23798" y="115475"/>
                </a:lnTo>
                <a:lnTo>
                  <a:pt x="30817" y="114532"/>
                </a:lnTo>
                <a:lnTo>
                  <a:pt x="32663" y="113185"/>
                </a:lnTo>
                <a:lnTo>
                  <a:pt x="35164" y="111017"/>
                </a:lnTo>
                <a:lnTo>
                  <a:pt x="38101" y="108301"/>
                </a:lnTo>
                <a:lnTo>
                  <a:pt x="40060" y="101411"/>
                </a:lnTo>
                <a:lnTo>
                  <a:pt x="41365" y="91738"/>
                </a:lnTo>
                <a:lnTo>
                  <a:pt x="42235" y="80209"/>
                </a:lnTo>
                <a:lnTo>
                  <a:pt x="44085" y="68713"/>
                </a:lnTo>
                <a:lnTo>
                  <a:pt x="46589" y="57239"/>
                </a:lnTo>
                <a:lnTo>
                  <a:pt x="49528" y="45779"/>
                </a:lnTo>
                <a:lnTo>
                  <a:pt x="50217" y="36869"/>
                </a:lnTo>
                <a:lnTo>
                  <a:pt x="49407" y="29660"/>
                </a:lnTo>
                <a:lnTo>
                  <a:pt x="45049" y="15031"/>
                </a:lnTo>
                <a:lnTo>
                  <a:pt x="43421" y="13831"/>
                </a:lnTo>
                <a:lnTo>
                  <a:pt x="41065" y="13031"/>
                </a:lnTo>
                <a:lnTo>
                  <a:pt x="38226" y="12498"/>
                </a:lnTo>
                <a:lnTo>
                  <a:pt x="35063" y="13411"/>
                </a:lnTo>
                <a:lnTo>
                  <a:pt x="31683" y="15292"/>
                </a:lnTo>
                <a:lnTo>
                  <a:pt x="28161" y="17814"/>
                </a:lnTo>
                <a:lnTo>
                  <a:pt x="25813" y="20766"/>
                </a:lnTo>
                <a:lnTo>
                  <a:pt x="24247" y="24005"/>
                </a:lnTo>
                <a:lnTo>
                  <a:pt x="23204" y="27433"/>
                </a:lnTo>
                <a:lnTo>
                  <a:pt x="21238" y="30989"/>
                </a:lnTo>
                <a:lnTo>
                  <a:pt x="18657" y="34630"/>
                </a:lnTo>
                <a:lnTo>
                  <a:pt x="15666" y="38327"/>
                </a:lnTo>
                <a:lnTo>
                  <a:pt x="13672" y="43331"/>
                </a:lnTo>
                <a:lnTo>
                  <a:pt x="12344" y="49207"/>
                </a:lnTo>
                <a:lnTo>
                  <a:pt x="11458" y="55665"/>
                </a:lnTo>
                <a:lnTo>
                  <a:pt x="9597" y="63780"/>
                </a:lnTo>
                <a:lnTo>
                  <a:pt x="7087" y="73000"/>
                </a:lnTo>
                <a:lnTo>
                  <a:pt x="4143" y="82957"/>
                </a:lnTo>
                <a:lnTo>
                  <a:pt x="2180" y="93405"/>
                </a:lnTo>
                <a:lnTo>
                  <a:pt x="872" y="104180"/>
                </a:lnTo>
                <a:lnTo>
                  <a:pt x="0" y="115173"/>
                </a:lnTo>
                <a:lnTo>
                  <a:pt x="689" y="122502"/>
                </a:lnTo>
                <a:lnTo>
                  <a:pt x="2417" y="127389"/>
                </a:lnTo>
                <a:lnTo>
                  <a:pt x="4840" y="130646"/>
                </a:lnTo>
                <a:lnTo>
                  <a:pt x="7725" y="132817"/>
                </a:lnTo>
                <a:lnTo>
                  <a:pt x="10919" y="134265"/>
                </a:lnTo>
                <a:lnTo>
                  <a:pt x="19102" y="136589"/>
                </a:lnTo>
                <a:lnTo>
                  <a:pt x="21043" y="136779"/>
                </a:lnTo>
                <a:lnTo>
                  <a:pt x="23607" y="136906"/>
                </a:lnTo>
                <a:lnTo>
                  <a:pt x="26586" y="136991"/>
                </a:lnTo>
                <a:lnTo>
                  <a:pt x="29843" y="134507"/>
                </a:lnTo>
                <a:lnTo>
                  <a:pt x="33284" y="130312"/>
                </a:lnTo>
                <a:lnTo>
                  <a:pt x="36848" y="124975"/>
                </a:lnTo>
                <a:lnTo>
                  <a:pt x="40493" y="118876"/>
                </a:lnTo>
                <a:lnTo>
                  <a:pt x="44195" y="112271"/>
                </a:lnTo>
                <a:lnTo>
                  <a:pt x="47932" y="105328"/>
                </a:lnTo>
                <a:lnTo>
                  <a:pt x="50423" y="96889"/>
                </a:lnTo>
                <a:lnTo>
                  <a:pt x="52084" y="87453"/>
                </a:lnTo>
                <a:lnTo>
                  <a:pt x="53191" y="77352"/>
                </a:lnTo>
                <a:lnTo>
                  <a:pt x="53930" y="69348"/>
                </a:lnTo>
                <a:lnTo>
                  <a:pt x="54421" y="62742"/>
                </a:lnTo>
                <a:lnTo>
                  <a:pt x="54750" y="57068"/>
                </a:lnTo>
                <a:lnTo>
                  <a:pt x="55114" y="47377"/>
                </a:lnTo>
                <a:lnTo>
                  <a:pt x="55212" y="43015"/>
                </a:lnTo>
                <a:lnTo>
                  <a:pt x="54006" y="40107"/>
                </a:lnTo>
                <a:lnTo>
                  <a:pt x="51933" y="38168"/>
                </a:lnTo>
                <a:lnTo>
                  <a:pt x="45547" y="35056"/>
                </a:lnTo>
                <a:lnTo>
                  <a:pt x="43753" y="34801"/>
                </a:lnTo>
                <a:lnTo>
                  <a:pt x="41288" y="34631"/>
                </a:lnTo>
                <a:lnTo>
                  <a:pt x="38373" y="34518"/>
                </a:lnTo>
                <a:lnTo>
                  <a:pt x="35161" y="35712"/>
                </a:lnTo>
                <a:lnTo>
                  <a:pt x="31749" y="37778"/>
                </a:lnTo>
                <a:lnTo>
                  <a:pt x="28205" y="40425"/>
                </a:lnTo>
                <a:lnTo>
                  <a:pt x="25842" y="43460"/>
                </a:lnTo>
                <a:lnTo>
                  <a:pt x="24266" y="46754"/>
                </a:lnTo>
                <a:lnTo>
                  <a:pt x="23216" y="50219"/>
                </a:lnTo>
                <a:lnTo>
                  <a:pt x="21246" y="53800"/>
                </a:lnTo>
                <a:lnTo>
                  <a:pt x="18663" y="57456"/>
                </a:lnTo>
                <a:lnTo>
                  <a:pt x="15670" y="61164"/>
                </a:lnTo>
                <a:lnTo>
                  <a:pt x="13675" y="64907"/>
                </a:lnTo>
                <a:lnTo>
                  <a:pt x="12345" y="68671"/>
                </a:lnTo>
                <a:lnTo>
                  <a:pt x="11459" y="72451"/>
                </a:lnTo>
                <a:lnTo>
                  <a:pt x="10867" y="76241"/>
                </a:lnTo>
                <a:lnTo>
                  <a:pt x="10474" y="80037"/>
                </a:lnTo>
                <a:lnTo>
                  <a:pt x="9686" y="914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"/>
          <p:cNvSpPr/>
          <p:nvPr/>
        </p:nvSpPr>
        <p:spPr>
          <a:xfrm>
            <a:off x="8140555" y="4904555"/>
            <a:ext cx="76992" cy="135021"/>
          </a:xfrm>
          <a:custGeom>
            <a:avLst/>
            <a:gdLst/>
            <a:ahLst/>
            <a:cxnLst/>
            <a:rect l="0" t="0" r="0" b="0"/>
            <a:pathLst>
              <a:path w="76992" h="135021">
                <a:moveTo>
                  <a:pt x="43324" y="21774"/>
                </a:moveTo>
                <a:lnTo>
                  <a:pt x="33483" y="41457"/>
                </a:lnTo>
                <a:lnTo>
                  <a:pt x="32953" y="45056"/>
                </a:lnTo>
                <a:lnTo>
                  <a:pt x="32601" y="49995"/>
                </a:lnTo>
                <a:lnTo>
                  <a:pt x="32208" y="60987"/>
                </a:lnTo>
                <a:lnTo>
                  <a:pt x="32034" y="70106"/>
                </a:lnTo>
                <a:lnTo>
                  <a:pt x="33257" y="74315"/>
                </a:lnTo>
                <a:lnTo>
                  <a:pt x="35343" y="78392"/>
                </a:lnTo>
                <a:lnTo>
                  <a:pt x="41748" y="87991"/>
                </a:lnTo>
                <a:lnTo>
                  <a:pt x="43543" y="87509"/>
                </a:lnTo>
                <a:lnTo>
                  <a:pt x="46010" y="85917"/>
                </a:lnTo>
                <a:lnTo>
                  <a:pt x="48926" y="83586"/>
                </a:lnTo>
                <a:lnTo>
                  <a:pt x="50869" y="80762"/>
                </a:lnTo>
                <a:lnTo>
                  <a:pt x="52164" y="77610"/>
                </a:lnTo>
                <a:lnTo>
                  <a:pt x="53027" y="74238"/>
                </a:lnTo>
                <a:lnTo>
                  <a:pt x="54873" y="70720"/>
                </a:lnTo>
                <a:lnTo>
                  <a:pt x="57374" y="67105"/>
                </a:lnTo>
                <a:lnTo>
                  <a:pt x="60311" y="63425"/>
                </a:lnTo>
                <a:lnTo>
                  <a:pt x="63538" y="55891"/>
                </a:lnTo>
                <a:lnTo>
                  <a:pt x="66961" y="45789"/>
                </a:lnTo>
                <a:lnTo>
                  <a:pt x="70512" y="33974"/>
                </a:lnTo>
                <a:lnTo>
                  <a:pt x="72880" y="24828"/>
                </a:lnTo>
                <a:lnTo>
                  <a:pt x="74458" y="17460"/>
                </a:lnTo>
                <a:lnTo>
                  <a:pt x="76991" y="2578"/>
                </a:lnTo>
                <a:lnTo>
                  <a:pt x="75929" y="1356"/>
                </a:lnTo>
                <a:lnTo>
                  <a:pt x="73950" y="543"/>
                </a:lnTo>
                <a:lnTo>
                  <a:pt x="71362" y="0"/>
                </a:lnTo>
                <a:lnTo>
                  <a:pt x="68366" y="908"/>
                </a:lnTo>
                <a:lnTo>
                  <a:pt x="65099" y="2783"/>
                </a:lnTo>
                <a:lnTo>
                  <a:pt x="61651" y="5304"/>
                </a:lnTo>
                <a:lnTo>
                  <a:pt x="58082" y="8254"/>
                </a:lnTo>
                <a:lnTo>
                  <a:pt x="54433" y="11491"/>
                </a:lnTo>
                <a:lnTo>
                  <a:pt x="50731" y="14919"/>
                </a:lnTo>
                <a:lnTo>
                  <a:pt x="45722" y="21014"/>
                </a:lnTo>
                <a:lnTo>
                  <a:pt x="39843" y="28888"/>
                </a:lnTo>
                <a:lnTo>
                  <a:pt x="33383" y="37947"/>
                </a:lnTo>
                <a:lnTo>
                  <a:pt x="27807" y="47796"/>
                </a:lnTo>
                <a:lnTo>
                  <a:pt x="22820" y="58172"/>
                </a:lnTo>
                <a:lnTo>
                  <a:pt x="18224" y="68899"/>
                </a:lnTo>
                <a:lnTo>
                  <a:pt x="13891" y="79861"/>
                </a:lnTo>
                <a:lnTo>
                  <a:pt x="5689" y="102201"/>
                </a:lnTo>
                <a:lnTo>
                  <a:pt x="2994" y="110952"/>
                </a:lnTo>
                <a:lnTo>
                  <a:pt x="1198" y="118056"/>
                </a:lnTo>
                <a:lnTo>
                  <a:pt x="0" y="124062"/>
                </a:lnTo>
                <a:lnTo>
                  <a:pt x="472" y="128066"/>
                </a:lnTo>
                <a:lnTo>
                  <a:pt x="2056" y="130736"/>
                </a:lnTo>
                <a:lnTo>
                  <a:pt x="7656" y="135020"/>
                </a:lnTo>
                <a:lnTo>
                  <a:pt x="9385" y="134101"/>
                </a:lnTo>
                <a:lnTo>
                  <a:pt x="11809" y="132219"/>
                </a:lnTo>
                <a:lnTo>
                  <a:pt x="14694" y="129694"/>
                </a:lnTo>
                <a:lnTo>
                  <a:pt x="19158" y="126741"/>
                </a:lnTo>
                <a:lnTo>
                  <a:pt x="24673" y="123502"/>
                </a:lnTo>
                <a:lnTo>
                  <a:pt x="30891" y="120073"/>
                </a:lnTo>
                <a:lnTo>
                  <a:pt x="35035" y="116517"/>
                </a:lnTo>
                <a:lnTo>
                  <a:pt x="37799" y="112876"/>
                </a:lnTo>
                <a:lnTo>
                  <a:pt x="39641" y="109179"/>
                </a:lnTo>
                <a:lnTo>
                  <a:pt x="42138" y="105444"/>
                </a:lnTo>
                <a:lnTo>
                  <a:pt x="45074" y="101684"/>
                </a:lnTo>
                <a:lnTo>
                  <a:pt x="48300" y="97908"/>
                </a:lnTo>
                <a:lnTo>
                  <a:pt x="50452" y="94120"/>
                </a:lnTo>
                <a:lnTo>
                  <a:pt x="51886" y="90325"/>
                </a:lnTo>
                <a:lnTo>
                  <a:pt x="52842" y="86525"/>
                </a:lnTo>
                <a:lnTo>
                  <a:pt x="54750" y="81451"/>
                </a:lnTo>
                <a:lnTo>
                  <a:pt x="57291" y="75529"/>
                </a:lnTo>
                <a:lnTo>
                  <a:pt x="60256" y="69041"/>
                </a:lnTo>
                <a:lnTo>
                  <a:pt x="60962" y="64715"/>
                </a:lnTo>
                <a:lnTo>
                  <a:pt x="60163" y="61832"/>
                </a:lnTo>
                <a:lnTo>
                  <a:pt x="55822" y="57204"/>
                </a:lnTo>
                <a:lnTo>
                  <a:pt x="54196" y="56824"/>
                </a:lnTo>
                <a:lnTo>
                  <a:pt x="51842" y="56571"/>
                </a:lnTo>
                <a:lnTo>
                  <a:pt x="45007" y="56165"/>
                </a:lnTo>
                <a:lnTo>
                  <a:pt x="43177" y="57401"/>
                </a:lnTo>
                <a:lnTo>
                  <a:pt x="40686" y="59496"/>
                </a:lnTo>
                <a:lnTo>
                  <a:pt x="33632" y="65914"/>
                </a:lnTo>
                <a:lnTo>
                  <a:pt x="31782" y="66441"/>
                </a:lnTo>
                <a:lnTo>
                  <a:pt x="29280" y="66792"/>
                </a:lnTo>
                <a:lnTo>
                  <a:pt x="26341" y="67026"/>
                </a:lnTo>
                <a:lnTo>
                  <a:pt x="25653" y="67182"/>
                </a:lnTo>
                <a:lnTo>
                  <a:pt x="26463" y="67286"/>
                </a:lnTo>
                <a:lnTo>
                  <a:pt x="31895" y="674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"/>
          <p:cNvSpPr/>
          <p:nvPr/>
        </p:nvSpPr>
        <p:spPr>
          <a:xfrm>
            <a:off x="6983730" y="465200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9"/>
          <p:cNvSpPr/>
          <p:nvPr/>
        </p:nvSpPr>
        <p:spPr>
          <a:xfrm>
            <a:off x="6871064" y="4470923"/>
            <a:ext cx="1984564" cy="1619466"/>
          </a:xfrm>
          <a:custGeom>
            <a:avLst/>
            <a:gdLst/>
            <a:ahLst/>
            <a:cxnLst/>
            <a:rect l="0" t="0" r="0" b="0"/>
            <a:pathLst>
              <a:path w="1984564" h="1619466">
                <a:moveTo>
                  <a:pt x="112666" y="192516"/>
                </a:moveTo>
                <a:lnTo>
                  <a:pt x="106598" y="198585"/>
                </a:lnTo>
                <a:lnTo>
                  <a:pt x="104810" y="201642"/>
                </a:lnTo>
                <a:lnTo>
                  <a:pt x="102824" y="208425"/>
                </a:lnTo>
                <a:lnTo>
                  <a:pt x="95307" y="248878"/>
                </a:lnTo>
                <a:lnTo>
                  <a:pt x="90893" y="291185"/>
                </a:lnTo>
                <a:lnTo>
                  <a:pt x="90288" y="326539"/>
                </a:lnTo>
                <a:lnTo>
                  <a:pt x="88857" y="351715"/>
                </a:lnTo>
                <a:lnTo>
                  <a:pt x="82046" y="440205"/>
                </a:lnTo>
                <a:lnTo>
                  <a:pt x="78193" y="513415"/>
                </a:lnTo>
                <a:lnTo>
                  <a:pt x="70843" y="623160"/>
                </a:lnTo>
                <a:lnTo>
                  <a:pt x="59433" y="880584"/>
                </a:lnTo>
                <a:lnTo>
                  <a:pt x="57256" y="951291"/>
                </a:lnTo>
                <a:lnTo>
                  <a:pt x="52903" y="1027590"/>
                </a:lnTo>
                <a:lnTo>
                  <a:pt x="48004" y="1103410"/>
                </a:lnTo>
                <a:lnTo>
                  <a:pt x="45827" y="1158275"/>
                </a:lnTo>
                <a:lnTo>
                  <a:pt x="41472" y="1197053"/>
                </a:lnTo>
                <a:lnTo>
                  <a:pt x="36574" y="1232067"/>
                </a:lnTo>
                <a:lnTo>
                  <a:pt x="34398" y="1277262"/>
                </a:lnTo>
                <a:lnTo>
                  <a:pt x="30043" y="1316822"/>
                </a:lnTo>
                <a:lnTo>
                  <a:pt x="23838" y="1364268"/>
                </a:lnTo>
                <a:lnTo>
                  <a:pt x="18613" y="1409229"/>
                </a:lnTo>
                <a:lnTo>
                  <a:pt x="12408" y="1455994"/>
                </a:lnTo>
                <a:lnTo>
                  <a:pt x="10312" y="1505929"/>
                </a:lnTo>
                <a:lnTo>
                  <a:pt x="6638" y="1525979"/>
                </a:lnTo>
                <a:lnTo>
                  <a:pt x="817" y="1548159"/>
                </a:lnTo>
                <a:lnTo>
                  <a:pt x="0" y="1553478"/>
                </a:lnTo>
                <a:lnTo>
                  <a:pt x="2479" y="1566162"/>
                </a:lnTo>
                <a:lnTo>
                  <a:pt x="7628" y="1584196"/>
                </a:lnTo>
                <a:lnTo>
                  <a:pt x="8350" y="1588933"/>
                </a:lnTo>
                <a:lnTo>
                  <a:pt x="12540" y="1597582"/>
                </a:lnTo>
                <a:lnTo>
                  <a:pt x="15435" y="1601667"/>
                </a:lnTo>
                <a:lnTo>
                  <a:pt x="18635" y="1604390"/>
                </a:lnTo>
                <a:lnTo>
                  <a:pt x="22039" y="1606206"/>
                </a:lnTo>
                <a:lnTo>
                  <a:pt x="50778" y="1617214"/>
                </a:lnTo>
                <a:lnTo>
                  <a:pt x="69920" y="1619465"/>
                </a:lnTo>
                <a:lnTo>
                  <a:pt x="87741" y="1617079"/>
                </a:lnTo>
                <a:lnTo>
                  <a:pt x="138081" y="1605199"/>
                </a:lnTo>
                <a:lnTo>
                  <a:pt x="246575" y="1583093"/>
                </a:lnTo>
                <a:lnTo>
                  <a:pt x="307425" y="1573153"/>
                </a:lnTo>
                <a:lnTo>
                  <a:pt x="364920" y="1559834"/>
                </a:lnTo>
                <a:lnTo>
                  <a:pt x="412762" y="1548736"/>
                </a:lnTo>
                <a:lnTo>
                  <a:pt x="465313" y="1541464"/>
                </a:lnTo>
                <a:lnTo>
                  <a:pt x="518567" y="1528759"/>
                </a:lnTo>
                <a:lnTo>
                  <a:pt x="650480" y="1497054"/>
                </a:lnTo>
                <a:lnTo>
                  <a:pt x="791568" y="1460396"/>
                </a:lnTo>
                <a:lnTo>
                  <a:pt x="868637" y="1444359"/>
                </a:lnTo>
                <a:lnTo>
                  <a:pt x="966812" y="1425801"/>
                </a:lnTo>
                <a:lnTo>
                  <a:pt x="1065480" y="1409087"/>
                </a:lnTo>
                <a:lnTo>
                  <a:pt x="1147432" y="1396577"/>
                </a:lnTo>
                <a:lnTo>
                  <a:pt x="1183510" y="1391464"/>
                </a:lnTo>
                <a:lnTo>
                  <a:pt x="1237143" y="1385782"/>
                </a:lnTo>
                <a:lnTo>
                  <a:pt x="1295897" y="1382584"/>
                </a:lnTo>
                <a:lnTo>
                  <a:pt x="1345479" y="1381636"/>
                </a:lnTo>
                <a:lnTo>
                  <a:pt x="1385752" y="1380144"/>
                </a:lnTo>
                <a:lnTo>
                  <a:pt x="1450219" y="1375248"/>
                </a:lnTo>
                <a:lnTo>
                  <a:pt x="1498343" y="1375611"/>
                </a:lnTo>
                <a:lnTo>
                  <a:pt x="1545133" y="1378736"/>
                </a:lnTo>
                <a:lnTo>
                  <a:pt x="1620961" y="1380125"/>
                </a:lnTo>
                <a:lnTo>
                  <a:pt x="1675829" y="1384130"/>
                </a:lnTo>
                <a:lnTo>
                  <a:pt x="1721805" y="1388872"/>
                </a:lnTo>
                <a:lnTo>
                  <a:pt x="1751845" y="1390137"/>
                </a:lnTo>
                <a:lnTo>
                  <a:pt x="1819090" y="1391542"/>
                </a:lnTo>
                <a:lnTo>
                  <a:pt x="1963983" y="1392622"/>
                </a:lnTo>
                <a:lnTo>
                  <a:pt x="1969177" y="1391368"/>
                </a:lnTo>
                <a:lnTo>
                  <a:pt x="1978335" y="1386586"/>
                </a:lnTo>
                <a:lnTo>
                  <a:pt x="1981286" y="1383532"/>
                </a:lnTo>
                <a:lnTo>
                  <a:pt x="1983252" y="1380227"/>
                </a:lnTo>
                <a:lnTo>
                  <a:pt x="1984563" y="1376754"/>
                </a:lnTo>
                <a:lnTo>
                  <a:pt x="1982633" y="1362734"/>
                </a:lnTo>
                <a:lnTo>
                  <a:pt x="1978812" y="1342533"/>
                </a:lnTo>
                <a:lnTo>
                  <a:pt x="1975391" y="1303870"/>
                </a:lnTo>
                <a:lnTo>
                  <a:pt x="1966888" y="1256028"/>
                </a:lnTo>
                <a:lnTo>
                  <a:pt x="1961698" y="1221371"/>
                </a:lnTo>
                <a:lnTo>
                  <a:pt x="1952117" y="1173426"/>
                </a:lnTo>
                <a:lnTo>
                  <a:pt x="1944930" y="1131396"/>
                </a:lnTo>
                <a:lnTo>
                  <a:pt x="1937502" y="1095783"/>
                </a:lnTo>
                <a:lnTo>
                  <a:pt x="1932248" y="1047173"/>
                </a:lnTo>
                <a:lnTo>
                  <a:pt x="1922617" y="983967"/>
                </a:lnTo>
                <a:lnTo>
                  <a:pt x="1918525" y="925142"/>
                </a:lnTo>
                <a:lnTo>
                  <a:pt x="1913066" y="868648"/>
                </a:lnTo>
                <a:lnTo>
                  <a:pt x="1911103" y="836311"/>
                </a:lnTo>
                <a:lnTo>
                  <a:pt x="1908921" y="766514"/>
                </a:lnTo>
                <a:lnTo>
                  <a:pt x="1909609" y="717421"/>
                </a:lnTo>
                <a:lnTo>
                  <a:pt x="1913761" y="595141"/>
                </a:lnTo>
                <a:lnTo>
                  <a:pt x="1919838" y="493380"/>
                </a:lnTo>
                <a:lnTo>
                  <a:pt x="1923237" y="450242"/>
                </a:lnTo>
                <a:lnTo>
                  <a:pt x="1926774" y="416404"/>
                </a:lnTo>
                <a:lnTo>
                  <a:pt x="1930401" y="388765"/>
                </a:lnTo>
                <a:lnTo>
                  <a:pt x="1937817" y="344508"/>
                </a:lnTo>
                <a:lnTo>
                  <a:pt x="1973382" y="166397"/>
                </a:lnTo>
                <a:lnTo>
                  <a:pt x="1979781" y="121218"/>
                </a:lnTo>
                <a:lnTo>
                  <a:pt x="1978391" y="92672"/>
                </a:lnTo>
                <a:lnTo>
                  <a:pt x="1966146" y="43309"/>
                </a:lnTo>
                <a:lnTo>
                  <a:pt x="1961748" y="33915"/>
                </a:lnTo>
                <a:lnTo>
                  <a:pt x="1958797" y="29632"/>
                </a:lnTo>
                <a:lnTo>
                  <a:pt x="1948745" y="21487"/>
                </a:lnTo>
                <a:lnTo>
                  <a:pt x="1942508" y="17537"/>
                </a:lnTo>
                <a:lnTo>
                  <a:pt x="1928805" y="13147"/>
                </a:lnTo>
                <a:lnTo>
                  <a:pt x="1876063" y="2243"/>
                </a:lnTo>
                <a:lnTo>
                  <a:pt x="1856941" y="0"/>
                </a:lnTo>
                <a:lnTo>
                  <a:pt x="1807624" y="4806"/>
                </a:lnTo>
                <a:lnTo>
                  <a:pt x="1732544" y="10876"/>
                </a:lnTo>
                <a:lnTo>
                  <a:pt x="1646681" y="16537"/>
                </a:lnTo>
                <a:lnTo>
                  <a:pt x="1591587" y="19053"/>
                </a:lnTo>
                <a:lnTo>
                  <a:pt x="1555813" y="18454"/>
                </a:lnTo>
                <a:lnTo>
                  <a:pt x="1419528" y="12814"/>
                </a:lnTo>
                <a:lnTo>
                  <a:pt x="1292222" y="10578"/>
                </a:lnTo>
                <a:lnTo>
                  <a:pt x="1221537" y="10055"/>
                </a:lnTo>
                <a:lnTo>
                  <a:pt x="1105454" y="13209"/>
                </a:lnTo>
                <a:lnTo>
                  <a:pt x="908212" y="19514"/>
                </a:lnTo>
                <a:lnTo>
                  <a:pt x="859095" y="23763"/>
                </a:lnTo>
                <a:lnTo>
                  <a:pt x="806270" y="29909"/>
                </a:lnTo>
                <a:lnTo>
                  <a:pt x="748219" y="38053"/>
                </a:lnTo>
                <a:lnTo>
                  <a:pt x="671559" y="47846"/>
                </a:lnTo>
                <a:lnTo>
                  <a:pt x="551986" y="67682"/>
                </a:lnTo>
                <a:lnTo>
                  <a:pt x="500796" y="75003"/>
                </a:lnTo>
                <a:lnTo>
                  <a:pt x="459049" y="79884"/>
                </a:lnTo>
                <a:lnTo>
                  <a:pt x="397424" y="85308"/>
                </a:lnTo>
                <a:lnTo>
                  <a:pt x="347181" y="89631"/>
                </a:lnTo>
                <a:lnTo>
                  <a:pt x="289941" y="98439"/>
                </a:lnTo>
                <a:lnTo>
                  <a:pt x="236441" y="100556"/>
                </a:lnTo>
                <a:lnTo>
                  <a:pt x="197734" y="104232"/>
                </a:lnTo>
                <a:lnTo>
                  <a:pt x="135754" y="113441"/>
                </a:lnTo>
                <a:lnTo>
                  <a:pt x="108958" y="120542"/>
                </a:lnTo>
                <a:lnTo>
                  <a:pt x="92814" y="127931"/>
                </a:lnTo>
                <a:lnTo>
                  <a:pt x="66945" y="14679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points are in a plane, then the line that contains the points is in that plane.</a:t>
            </a:r>
            <a:endParaRPr lang="en-US" dirty="0"/>
          </a:p>
        </p:txBody>
      </p:sp>
      <p:sp>
        <p:nvSpPr>
          <p:cNvPr id="10" name="SMARTPenAnnotation0"/>
          <p:cNvSpPr/>
          <p:nvPr/>
        </p:nvSpPr>
        <p:spPr>
          <a:xfrm>
            <a:off x="6023630" y="3108959"/>
            <a:ext cx="91421" cy="1794511"/>
          </a:xfrm>
          <a:custGeom>
            <a:avLst/>
            <a:gdLst/>
            <a:ahLst/>
            <a:cxnLst/>
            <a:rect l="0" t="0" r="0" b="0"/>
            <a:pathLst>
              <a:path w="91421" h="1794511">
                <a:moveTo>
                  <a:pt x="91420" y="0"/>
                </a:moveTo>
                <a:lnTo>
                  <a:pt x="91420" y="12136"/>
                </a:lnTo>
                <a:lnTo>
                  <a:pt x="90150" y="19521"/>
                </a:lnTo>
                <a:lnTo>
                  <a:pt x="88033" y="28254"/>
                </a:lnTo>
                <a:lnTo>
                  <a:pt x="85352" y="37886"/>
                </a:lnTo>
                <a:lnTo>
                  <a:pt x="83564" y="46847"/>
                </a:lnTo>
                <a:lnTo>
                  <a:pt x="81048" y="71596"/>
                </a:lnTo>
                <a:lnTo>
                  <a:pt x="80460" y="87277"/>
                </a:lnTo>
                <a:lnTo>
                  <a:pt x="79034" y="93745"/>
                </a:lnTo>
                <a:lnTo>
                  <a:pt x="76812" y="99327"/>
                </a:lnTo>
                <a:lnTo>
                  <a:pt x="74061" y="104318"/>
                </a:lnTo>
                <a:lnTo>
                  <a:pt x="72228" y="111456"/>
                </a:lnTo>
                <a:lnTo>
                  <a:pt x="70190" y="129546"/>
                </a:lnTo>
                <a:lnTo>
                  <a:pt x="65897" y="163833"/>
                </a:lnTo>
                <a:lnTo>
                  <a:pt x="62975" y="185422"/>
                </a:lnTo>
                <a:lnTo>
                  <a:pt x="61026" y="203625"/>
                </a:lnTo>
                <a:lnTo>
                  <a:pt x="58861" y="234010"/>
                </a:lnTo>
                <a:lnTo>
                  <a:pt x="57014" y="247447"/>
                </a:lnTo>
                <a:lnTo>
                  <a:pt x="54512" y="260215"/>
                </a:lnTo>
                <a:lnTo>
                  <a:pt x="51575" y="272536"/>
                </a:lnTo>
                <a:lnTo>
                  <a:pt x="49617" y="288371"/>
                </a:lnTo>
                <a:lnTo>
                  <a:pt x="45590" y="349603"/>
                </a:lnTo>
                <a:lnTo>
                  <a:pt x="38188" y="425884"/>
                </a:lnTo>
                <a:lnTo>
                  <a:pt x="8673" y="896526"/>
                </a:lnTo>
                <a:lnTo>
                  <a:pt x="3843" y="1033457"/>
                </a:lnTo>
                <a:lnTo>
                  <a:pt x="488" y="1275095"/>
                </a:lnTo>
                <a:lnTo>
                  <a:pt x="0" y="1436015"/>
                </a:lnTo>
                <a:lnTo>
                  <a:pt x="10351" y="1663868"/>
                </a:lnTo>
                <a:lnTo>
                  <a:pt x="11270" y="1719466"/>
                </a:lnTo>
                <a:lnTo>
                  <a:pt x="12586" y="1729241"/>
                </a:lnTo>
                <a:lnTo>
                  <a:pt x="14734" y="1739568"/>
                </a:lnTo>
                <a:lnTo>
                  <a:pt x="17436" y="1750262"/>
                </a:lnTo>
                <a:lnTo>
                  <a:pt x="19237" y="1759932"/>
                </a:lnTo>
                <a:lnTo>
                  <a:pt x="20438" y="1768918"/>
                </a:lnTo>
                <a:lnTo>
                  <a:pt x="22840" y="17945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"/>
          <p:cNvSpPr/>
          <p:nvPr/>
        </p:nvSpPr>
        <p:spPr>
          <a:xfrm>
            <a:off x="6023609" y="2711127"/>
            <a:ext cx="2491742" cy="2283783"/>
          </a:xfrm>
          <a:custGeom>
            <a:avLst/>
            <a:gdLst/>
            <a:ahLst/>
            <a:cxnLst/>
            <a:rect l="0" t="0" r="0" b="0"/>
            <a:pathLst>
              <a:path w="2491742" h="2283783">
                <a:moveTo>
                  <a:pt x="160020" y="386402"/>
                </a:moveTo>
                <a:lnTo>
                  <a:pt x="175929" y="370494"/>
                </a:lnTo>
                <a:lnTo>
                  <a:pt x="179517" y="368176"/>
                </a:lnTo>
                <a:lnTo>
                  <a:pt x="186888" y="365602"/>
                </a:lnTo>
                <a:lnTo>
                  <a:pt x="246721" y="364152"/>
                </a:lnTo>
                <a:lnTo>
                  <a:pt x="324569" y="363596"/>
                </a:lnTo>
                <a:lnTo>
                  <a:pt x="366655" y="354428"/>
                </a:lnTo>
                <a:lnTo>
                  <a:pt x="434419" y="332931"/>
                </a:lnTo>
                <a:lnTo>
                  <a:pt x="512053" y="310191"/>
                </a:lnTo>
                <a:lnTo>
                  <a:pt x="575186" y="294960"/>
                </a:lnTo>
                <a:lnTo>
                  <a:pt x="642361" y="279722"/>
                </a:lnTo>
                <a:lnTo>
                  <a:pt x="694011" y="265329"/>
                </a:lnTo>
                <a:lnTo>
                  <a:pt x="766919" y="246232"/>
                </a:lnTo>
                <a:lnTo>
                  <a:pt x="970928" y="203831"/>
                </a:lnTo>
                <a:lnTo>
                  <a:pt x="1620278" y="81571"/>
                </a:lnTo>
                <a:lnTo>
                  <a:pt x="1672005" y="72691"/>
                </a:lnTo>
                <a:lnTo>
                  <a:pt x="2023731" y="22058"/>
                </a:lnTo>
                <a:lnTo>
                  <a:pt x="2128796" y="8572"/>
                </a:lnTo>
                <a:lnTo>
                  <a:pt x="2188192" y="2578"/>
                </a:lnTo>
                <a:lnTo>
                  <a:pt x="2259907" y="0"/>
                </a:lnTo>
                <a:lnTo>
                  <a:pt x="2329201" y="7016"/>
                </a:lnTo>
                <a:lnTo>
                  <a:pt x="2357270" y="9506"/>
                </a:lnTo>
                <a:lnTo>
                  <a:pt x="2395054" y="20768"/>
                </a:lnTo>
                <a:lnTo>
                  <a:pt x="2403471" y="26201"/>
                </a:lnTo>
                <a:lnTo>
                  <a:pt x="2415352" y="36401"/>
                </a:lnTo>
                <a:lnTo>
                  <a:pt x="2438384" y="68629"/>
                </a:lnTo>
                <a:lnTo>
                  <a:pt x="2440930" y="74224"/>
                </a:lnTo>
                <a:lnTo>
                  <a:pt x="2454699" y="138308"/>
                </a:lnTo>
                <a:lnTo>
                  <a:pt x="2464114" y="200145"/>
                </a:lnTo>
                <a:lnTo>
                  <a:pt x="2468254" y="270153"/>
                </a:lnTo>
                <a:lnTo>
                  <a:pt x="2477845" y="422850"/>
                </a:lnTo>
                <a:lnTo>
                  <a:pt x="2479580" y="483139"/>
                </a:lnTo>
                <a:lnTo>
                  <a:pt x="2483481" y="543335"/>
                </a:lnTo>
                <a:lnTo>
                  <a:pt x="2486234" y="567224"/>
                </a:lnTo>
                <a:lnTo>
                  <a:pt x="2488069" y="614900"/>
                </a:lnTo>
                <a:lnTo>
                  <a:pt x="2491257" y="905380"/>
                </a:lnTo>
                <a:lnTo>
                  <a:pt x="2491741" y="1452861"/>
                </a:lnTo>
                <a:lnTo>
                  <a:pt x="2485673" y="1508840"/>
                </a:lnTo>
                <a:lnTo>
                  <a:pt x="2479307" y="1530000"/>
                </a:lnTo>
                <a:lnTo>
                  <a:pt x="2472244" y="1543638"/>
                </a:lnTo>
                <a:lnTo>
                  <a:pt x="2453582" y="1566868"/>
                </a:lnTo>
                <a:lnTo>
                  <a:pt x="2448521" y="1569620"/>
                </a:lnTo>
                <a:lnTo>
                  <a:pt x="2373535" y="1592086"/>
                </a:lnTo>
                <a:lnTo>
                  <a:pt x="2131743" y="1643261"/>
                </a:lnTo>
                <a:lnTo>
                  <a:pt x="2076048" y="1653243"/>
                </a:lnTo>
                <a:lnTo>
                  <a:pt x="2021238" y="1660642"/>
                </a:lnTo>
                <a:lnTo>
                  <a:pt x="1938171" y="1667349"/>
                </a:lnTo>
                <a:lnTo>
                  <a:pt x="1835500" y="1677919"/>
                </a:lnTo>
                <a:lnTo>
                  <a:pt x="1776117" y="1686833"/>
                </a:lnTo>
                <a:lnTo>
                  <a:pt x="1713668" y="1697856"/>
                </a:lnTo>
                <a:lnTo>
                  <a:pt x="1588400" y="1721111"/>
                </a:lnTo>
                <a:lnTo>
                  <a:pt x="1363399" y="1758711"/>
                </a:lnTo>
                <a:lnTo>
                  <a:pt x="1290571" y="1772323"/>
                </a:lnTo>
                <a:lnTo>
                  <a:pt x="1234844" y="1784400"/>
                </a:lnTo>
                <a:lnTo>
                  <a:pt x="1164770" y="1805718"/>
                </a:lnTo>
                <a:lnTo>
                  <a:pt x="1119413" y="1820293"/>
                </a:lnTo>
                <a:lnTo>
                  <a:pt x="1052084" y="1839874"/>
                </a:lnTo>
                <a:lnTo>
                  <a:pt x="981866" y="1861424"/>
                </a:lnTo>
                <a:lnTo>
                  <a:pt x="926605" y="1883978"/>
                </a:lnTo>
                <a:lnTo>
                  <a:pt x="645043" y="2003631"/>
                </a:lnTo>
                <a:lnTo>
                  <a:pt x="565239" y="2039044"/>
                </a:lnTo>
                <a:lnTo>
                  <a:pt x="505218" y="2067060"/>
                </a:lnTo>
                <a:lnTo>
                  <a:pt x="436208" y="2100678"/>
                </a:lnTo>
                <a:lnTo>
                  <a:pt x="369978" y="2130013"/>
                </a:lnTo>
                <a:lnTo>
                  <a:pt x="311755" y="2154480"/>
                </a:lnTo>
                <a:lnTo>
                  <a:pt x="236371" y="2187498"/>
                </a:lnTo>
                <a:lnTo>
                  <a:pt x="160703" y="2218164"/>
                </a:lnTo>
                <a:lnTo>
                  <a:pt x="114435" y="2240200"/>
                </a:lnTo>
                <a:lnTo>
                  <a:pt x="57580" y="2258073"/>
                </a:lnTo>
                <a:lnTo>
                  <a:pt x="39216" y="2267557"/>
                </a:lnTo>
                <a:lnTo>
                  <a:pt x="15591" y="2271721"/>
                </a:lnTo>
                <a:lnTo>
                  <a:pt x="6596" y="2272165"/>
                </a:lnTo>
                <a:lnTo>
                  <a:pt x="4397" y="2273498"/>
                </a:lnTo>
                <a:lnTo>
                  <a:pt x="2932" y="2275656"/>
                </a:lnTo>
                <a:lnTo>
                  <a:pt x="0" y="22837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"/>
          <p:cNvSpPr/>
          <p:nvPr/>
        </p:nvSpPr>
        <p:spPr>
          <a:xfrm>
            <a:off x="6697980" y="384047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"/>
          <p:cNvSpPr/>
          <p:nvPr/>
        </p:nvSpPr>
        <p:spPr>
          <a:xfrm>
            <a:off x="6618806" y="3829817"/>
            <a:ext cx="111761" cy="113534"/>
          </a:xfrm>
          <a:custGeom>
            <a:avLst/>
            <a:gdLst/>
            <a:ahLst/>
            <a:cxnLst/>
            <a:rect l="0" t="0" r="0" b="0"/>
            <a:pathLst>
              <a:path w="111761" h="113534">
                <a:moveTo>
                  <a:pt x="67744" y="33522"/>
                </a:moveTo>
                <a:lnTo>
                  <a:pt x="61676" y="33522"/>
                </a:lnTo>
                <a:lnTo>
                  <a:pt x="59888" y="34792"/>
                </a:lnTo>
                <a:lnTo>
                  <a:pt x="58697" y="36909"/>
                </a:lnTo>
                <a:lnTo>
                  <a:pt x="57902" y="39591"/>
                </a:lnTo>
                <a:lnTo>
                  <a:pt x="50717" y="61567"/>
                </a:lnTo>
                <a:lnTo>
                  <a:pt x="50041" y="68729"/>
                </a:lnTo>
                <a:lnTo>
                  <a:pt x="50863" y="74773"/>
                </a:lnTo>
                <a:lnTo>
                  <a:pt x="55237" y="87532"/>
                </a:lnTo>
                <a:lnTo>
                  <a:pt x="56866" y="88579"/>
                </a:lnTo>
                <a:lnTo>
                  <a:pt x="59222" y="89277"/>
                </a:lnTo>
                <a:lnTo>
                  <a:pt x="62062" y="89742"/>
                </a:lnTo>
                <a:lnTo>
                  <a:pt x="63956" y="88782"/>
                </a:lnTo>
                <a:lnTo>
                  <a:pt x="65219" y="86872"/>
                </a:lnTo>
                <a:lnTo>
                  <a:pt x="66060" y="84329"/>
                </a:lnTo>
                <a:lnTo>
                  <a:pt x="67892" y="82634"/>
                </a:lnTo>
                <a:lnTo>
                  <a:pt x="70382" y="81503"/>
                </a:lnTo>
                <a:lnTo>
                  <a:pt x="73313" y="80750"/>
                </a:lnTo>
                <a:lnTo>
                  <a:pt x="75266" y="78977"/>
                </a:lnTo>
                <a:lnTo>
                  <a:pt x="76569" y="76525"/>
                </a:lnTo>
                <a:lnTo>
                  <a:pt x="77437" y="73621"/>
                </a:lnTo>
                <a:lnTo>
                  <a:pt x="79285" y="70415"/>
                </a:lnTo>
                <a:lnTo>
                  <a:pt x="81788" y="67007"/>
                </a:lnTo>
                <a:lnTo>
                  <a:pt x="84727" y="63466"/>
                </a:lnTo>
                <a:lnTo>
                  <a:pt x="87956" y="59835"/>
                </a:lnTo>
                <a:lnTo>
                  <a:pt x="94930" y="52414"/>
                </a:lnTo>
                <a:lnTo>
                  <a:pt x="97298" y="48657"/>
                </a:lnTo>
                <a:lnTo>
                  <a:pt x="98876" y="44882"/>
                </a:lnTo>
                <a:lnTo>
                  <a:pt x="101410" y="35766"/>
                </a:lnTo>
                <a:lnTo>
                  <a:pt x="101617" y="32479"/>
                </a:lnTo>
                <a:lnTo>
                  <a:pt x="101848" y="22052"/>
                </a:lnTo>
                <a:lnTo>
                  <a:pt x="102017" y="1821"/>
                </a:lnTo>
                <a:lnTo>
                  <a:pt x="99483" y="958"/>
                </a:lnTo>
                <a:lnTo>
                  <a:pt x="95253" y="383"/>
                </a:lnTo>
                <a:lnTo>
                  <a:pt x="89893" y="0"/>
                </a:lnTo>
                <a:lnTo>
                  <a:pt x="85050" y="1014"/>
                </a:lnTo>
                <a:lnTo>
                  <a:pt x="80551" y="2960"/>
                </a:lnTo>
                <a:lnTo>
                  <a:pt x="76282" y="5527"/>
                </a:lnTo>
                <a:lnTo>
                  <a:pt x="73436" y="8509"/>
                </a:lnTo>
                <a:lnTo>
                  <a:pt x="71539" y="11767"/>
                </a:lnTo>
                <a:lnTo>
                  <a:pt x="70274" y="15209"/>
                </a:lnTo>
                <a:lnTo>
                  <a:pt x="66890" y="18774"/>
                </a:lnTo>
                <a:lnTo>
                  <a:pt x="62095" y="22419"/>
                </a:lnTo>
                <a:lnTo>
                  <a:pt x="56357" y="26120"/>
                </a:lnTo>
                <a:lnTo>
                  <a:pt x="52533" y="31128"/>
                </a:lnTo>
                <a:lnTo>
                  <a:pt x="49983" y="37006"/>
                </a:lnTo>
                <a:lnTo>
                  <a:pt x="48283" y="43465"/>
                </a:lnTo>
                <a:lnTo>
                  <a:pt x="47150" y="49041"/>
                </a:lnTo>
                <a:lnTo>
                  <a:pt x="46394" y="54028"/>
                </a:lnTo>
                <a:lnTo>
                  <a:pt x="45891" y="58623"/>
                </a:lnTo>
                <a:lnTo>
                  <a:pt x="45555" y="62956"/>
                </a:lnTo>
                <a:lnTo>
                  <a:pt x="45332" y="67115"/>
                </a:lnTo>
                <a:lnTo>
                  <a:pt x="44972" y="76847"/>
                </a:lnTo>
                <a:lnTo>
                  <a:pt x="46212" y="77646"/>
                </a:lnTo>
                <a:lnTo>
                  <a:pt x="48310" y="78178"/>
                </a:lnTo>
                <a:lnTo>
                  <a:pt x="50977" y="78533"/>
                </a:lnTo>
                <a:lnTo>
                  <a:pt x="52756" y="77499"/>
                </a:lnTo>
                <a:lnTo>
                  <a:pt x="53942" y="75540"/>
                </a:lnTo>
                <a:lnTo>
                  <a:pt x="54733" y="72964"/>
                </a:lnTo>
                <a:lnTo>
                  <a:pt x="57799" y="69977"/>
                </a:lnTo>
                <a:lnTo>
                  <a:pt x="62384" y="66715"/>
                </a:lnTo>
                <a:lnTo>
                  <a:pt x="67981" y="63271"/>
                </a:lnTo>
                <a:lnTo>
                  <a:pt x="75522" y="55895"/>
                </a:lnTo>
                <a:lnTo>
                  <a:pt x="84359" y="45897"/>
                </a:lnTo>
                <a:lnTo>
                  <a:pt x="107714" y="17622"/>
                </a:lnTo>
                <a:lnTo>
                  <a:pt x="109631" y="14032"/>
                </a:lnTo>
                <a:lnTo>
                  <a:pt x="110909" y="10369"/>
                </a:lnTo>
                <a:lnTo>
                  <a:pt x="111760" y="6657"/>
                </a:lnTo>
                <a:lnTo>
                  <a:pt x="111058" y="4182"/>
                </a:lnTo>
                <a:lnTo>
                  <a:pt x="109320" y="2532"/>
                </a:lnTo>
                <a:lnTo>
                  <a:pt x="106891" y="1432"/>
                </a:lnTo>
                <a:lnTo>
                  <a:pt x="105272" y="1969"/>
                </a:lnTo>
                <a:lnTo>
                  <a:pt x="104192" y="3597"/>
                </a:lnTo>
                <a:lnTo>
                  <a:pt x="103472" y="5952"/>
                </a:lnTo>
                <a:lnTo>
                  <a:pt x="100453" y="8792"/>
                </a:lnTo>
                <a:lnTo>
                  <a:pt x="95900" y="11955"/>
                </a:lnTo>
                <a:lnTo>
                  <a:pt x="90324" y="15335"/>
                </a:lnTo>
                <a:lnTo>
                  <a:pt x="64274" y="32226"/>
                </a:lnTo>
                <a:lnTo>
                  <a:pt x="56541" y="37738"/>
                </a:lnTo>
                <a:lnTo>
                  <a:pt x="50115" y="42683"/>
                </a:lnTo>
                <a:lnTo>
                  <a:pt x="44561" y="47249"/>
                </a:lnTo>
                <a:lnTo>
                  <a:pt x="38319" y="52833"/>
                </a:lnTo>
                <a:lnTo>
                  <a:pt x="24609" y="65812"/>
                </a:lnTo>
                <a:lnTo>
                  <a:pt x="8678" y="81331"/>
                </a:lnTo>
                <a:lnTo>
                  <a:pt x="5507" y="85715"/>
                </a:lnTo>
                <a:lnTo>
                  <a:pt x="3392" y="89908"/>
                </a:lnTo>
                <a:lnTo>
                  <a:pt x="0" y="99693"/>
                </a:lnTo>
                <a:lnTo>
                  <a:pt x="990" y="101767"/>
                </a:lnTo>
                <a:lnTo>
                  <a:pt x="2922" y="104419"/>
                </a:lnTo>
                <a:lnTo>
                  <a:pt x="10594" y="1135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"/>
          <p:cNvSpPr/>
          <p:nvPr/>
        </p:nvSpPr>
        <p:spPr>
          <a:xfrm>
            <a:off x="7532439" y="3303509"/>
            <a:ext cx="86054" cy="102572"/>
          </a:xfrm>
          <a:custGeom>
            <a:avLst/>
            <a:gdLst/>
            <a:ahLst/>
            <a:cxnLst/>
            <a:rect l="0" t="0" r="0" b="0"/>
            <a:pathLst>
              <a:path w="86054" h="102572">
                <a:moveTo>
                  <a:pt x="79940" y="11191"/>
                </a:moveTo>
                <a:lnTo>
                  <a:pt x="73873" y="5123"/>
                </a:lnTo>
                <a:lnTo>
                  <a:pt x="70815" y="3335"/>
                </a:lnTo>
                <a:lnTo>
                  <a:pt x="67507" y="2143"/>
                </a:lnTo>
                <a:lnTo>
                  <a:pt x="64032" y="1349"/>
                </a:lnTo>
                <a:lnTo>
                  <a:pt x="60444" y="2090"/>
                </a:lnTo>
                <a:lnTo>
                  <a:pt x="56783" y="3853"/>
                </a:lnTo>
                <a:lnTo>
                  <a:pt x="53073" y="6299"/>
                </a:lnTo>
                <a:lnTo>
                  <a:pt x="50598" y="9200"/>
                </a:lnTo>
                <a:lnTo>
                  <a:pt x="48950" y="12403"/>
                </a:lnTo>
                <a:lnTo>
                  <a:pt x="47849" y="15809"/>
                </a:lnTo>
                <a:lnTo>
                  <a:pt x="45847" y="19349"/>
                </a:lnTo>
                <a:lnTo>
                  <a:pt x="43241" y="22980"/>
                </a:lnTo>
                <a:lnTo>
                  <a:pt x="40235" y="26670"/>
                </a:lnTo>
                <a:lnTo>
                  <a:pt x="35689" y="31670"/>
                </a:lnTo>
                <a:lnTo>
                  <a:pt x="23867" y="43999"/>
                </a:lnTo>
                <a:lnTo>
                  <a:pt x="8998" y="59153"/>
                </a:lnTo>
                <a:lnTo>
                  <a:pt x="5976" y="63485"/>
                </a:lnTo>
                <a:lnTo>
                  <a:pt x="3961" y="67644"/>
                </a:lnTo>
                <a:lnTo>
                  <a:pt x="2617" y="71686"/>
                </a:lnTo>
                <a:lnTo>
                  <a:pt x="1722" y="75651"/>
                </a:lnTo>
                <a:lnTo>
                  <a:pt x="1125" y="79564"/>
                </a:lnTo>
                <a:lnTo>
                  <a:pt x="726" y="83443"/>
                </a:lnTo>
                <a:lnTo>
                  <a:pt x="461" y="87299"/>
                </a:lnTo>
                <a:lnTo>
                  <a:pt x="284" y="91139"/>
                </a:lnTo>
                <a:lnTo>
                  <a:pt x="0" y="100361"/>
                </a:lnTo>
                <a:lnTo>
                  <a:pt x="1247" y="101117"/>
                </a:lnTo>
                <a:lnTo>
                  <a:pt x="3348" y="101622"/>
                </a:lnTo>
                <a:lnTo>
                  <a:pt x="9778" y="102431"/>
                </a:lnTo>
                <a:lnTo>
                  <a:pt x="11575" y="102497"/>
                </a:lnTo>
                <a:lnTo>
                  <a:pt x="16959" y="102571"/>
                </a:lnTo>
                <a:lnTo>
                  <a:pt x="20173" y="101321"/>
                </a:lnTo>
                <a:lnTo>
                  <a:pt x="23585" y="99218"/>
                </a:lnTo>
                <a:lnTo>
                  <a:pt x="27130" y="96545"/>
                </a:lnTo>
                <a:lnTo>
                  <a:pt x="32034" y="92224"/>
                </a:lnTo>
                <a:lnTo>
                  <a:pt x="44255" y="80648"/>
                </a:lnTo>
                <a:lnTo>
                  <a:pt x="71864" y="53512"/>
                </a:lnTo>
                <a:lnTo>
                  <a:pt x="74556" y="49565"/>
                </a:lnTo>
                <a:lnTo>
                  <a:pt x="76351" y="45664"/>
                </a:lnTo>
                <a:lnTo>
                  <a:pt x="77547" y="41793"/>
                </a:lnTo>
                <a:lnTo>
                  <a:pt x="79615" y="36672"/>
                </a:lnTo>
                <a:lnTo>
                  <a:pt x="82263" y="30718"/>
                </a:lnTo>
                <a:lnTo>
                  <a:pt x="85299" y="24209"/>
                </a:lnTo>
                <a:lnTo>
                  <a:pt x="86053" y="18599"/>
                </a:lnTo>
                <a:lnTo>
                  <a:pt x="85285" y="13590"/>
                </a:lnTo>
                <a:lnTo>
                  <a:pt x="80997" y="2492"/>
                </a:lnTo>
                <a:lnTo>
                  <a:pt x="79375" y="1581"/>
                </a:lnTo>
                <a:lnTo>
                  <a:pt x="77023" y="974"/>
                </a:lnTo>
                <a:lnTo>
                  <a:pt x="74185" y="570"/>
                </a:lnTo>
                <a:lnTo>
                  <a:pt x="71024" y="300"/>
                </a:lnTo>
                <a:lnTo>
                  <a:pt x="67646" y="120"/>
                </a:lnTo>
                <a:lnTo>
                  <a:pt x="64125" y="0"/>
                </a:lnTo>
                <a:lnTo>
                  <a:pt x="60506" y="1190"/>
                </a:lnTo>
                <a:lnTo>
                  <a:pt x="56824" y="3254"/>
                </a:lnTo>
                <a:lnTo>
                  <a:pt x="53100" y="5899"/>
                </a:lnTo>
                <a:lnTo>
                  <a:pt x="49347" y="7663"/>
                </a:lnTo>
                <a:lnTo>
                  <a:pt x="45575" y="8839"/>
                </a:lnTo>
                <a:lnTo>
                  <a:pt x="41790" y="9622"/>
                </a:lnTo>
                <a:lnTo>
                  <a:pt x="35457" y="13955"/>
                </a:lnTo>
                <a:lnTo>
                  <a:pt x="27425" y="20654"/>
                </a:lnTo>
                <a:lnTo>
                  <a:pt x="18260" y="28929"/>
                </a:lnTo>
                <a:lnTo>
                  <a:pt x="12150" y="35717"/>
                </a:lnTo>
                <a:lnTo>
                  <a:pt x="8077" y="41511"/>
                </a:lnTo>
                <a:lnTo>
                  <a:pt x="5362" y="46644"/>
                </a:lnTo>
                <a:lnTo>
                  <a:pt x="3551" y="51336"/>
                </a:lnTo>
                <a:lnTo>
                  <a:pt x="2344" y="55734"/>
                </a:lnTo>
                <a:lnTo>
                  <a:pt x="1540" y="59936"/>
                </a:lnTo>
                <a:lnTo>
                  <a:pt x="1003" y="64008"/>
                </a:lnTo>
                <a:lnTo>
                  <a:pt x="646" y="67992"/>
                </a:lnTo>
                <a:lnTo>
                  <a:pt x="408" y="71918"/>
                </a:lnTo>
                <a:lnTo>
                  <a:pt x="1518" y="74535"/>
                </a:lnTo>
                <a:lnTo>
                  <a:pt x="3529" y="76280"/>
                </a:lnTo>
                <a:lnTo>
                  <a:pt x="6139" y="77444"/>
                </a:lnTo>
                <a:lnTo>
                  <a:pt x="9150" y="76949"/>
                </a:lnTo>
                <a:lnTo>
                  <a:pt x="12427" y="75350"/>
                </a:lnTo>
                <a:lnTo>
                  <a:pt x="15881" y="73013"/>
                </a:lnTo>
                <a:lnTo>
                  <a:pt x="19455" y="71456"/>
                </a:lnTo>
                <a:lnTo>
                  <a:pt x="23106" y="70417"/>
                </a:lnTo>
                <a:lnTo>
                  <a:pt x="26811" y="69725"/>
                </a:lnTo>
                <a:lnTo>
                  <a:pt x="31820" y="66723"/>
                </a:lnTo>
                <a:lnTo>
                  <a:pt x="37701" y="62182"/>
                </a:lnTo>
                <a:lnTo>
                  <a:pt x="44160" y="56615"/>
                </a:lnTo>
                <a:lnTo>
                  <a:pt x="49737" y="50363"/>
                </a:lnTo>
                <a:lnTo>
                  <a:pt x="54725" y="43656"/>
                </a:lnTo>
                <a:lnTo>
                  <a:pt x="65787" y="26776"/>
                </a:lnTo>
                <a:lnTo>
                  <a:pt x="66695" y="24121"/>
                </a:lnTo>
                <a:lnTo>
                  <a:pt x="67300" y="21080"/>
                </a:lnTo>
                <a:lnTo>
                  <a:pt x="68272" y="13144"/>
                </a:lnTo>
                <a:lnTo>
                  <a:pt x="67081" y="12493"/>
                </a:lnTo>
                <a:lnTo>
                  <a:pt x="65018" y="12059"/>
                </a:lnTo>
                <a:lnTo>
                  <a:pt x="57080" y="111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"/>
          <p:cNvSpPr/>
          <p:nvPr/>
        </p:nvSpPr>
        <p:spPr>
          <a:xfrm>
            <a:off x="6583680" y="3817864"/>
            <a:ext cx="124783" cy="146552"/>
          </a:xfrm>
          <a:custGeom>
            <a:avLst/>
            <a:gdLst/>
            <a:ahLst/>
            <a:cxnLst/>
            <a:rect l="0" t="0" r="0" b="0"/>
            <a:pathLst>
              <a:path w="124783" h="146552">
                <a:moveTo>
                  <a:pt x="0" y="91195"/>
                </a:moveTo>
                <a:lnTo>
                  <a:pt x="0" y="116946"/>
                </a:lnTo>
                <a:lnTo>
                  <a:pt x="1270" y="121062"/>
                </a:lnTo>
                <a:lnTo>
                  <a:pt x="3386" y="125077"/>
                </a:lnTo>
                <a:lnTo>
                  <a:pt x="9841" y="134577"/>
                </a:lnTo>
                <a:lnTo>
                  <a:pt x="12911" y="136627"/>
                </a:lnTo>
                <a:lnTo>
                  <a:pt x="17496" y="139263"/>
                </a:lnTo>
                <a:lnTo>
                  <a:pt x="30972" y="146551"/>
                </a:lnTo>
                <a:lnTo>
                  <a:pt x="33348" y="145879"/>
                </a:lnTo>
                <a:lnTo>
                  <a:pt x="36201" y="144161"/>
                </a:lnTo>
                <a:lnTo>
                  <a:pt x="39374" y="141746"/>
                </a:lnTo>
                <a:lnTo>
                  <a:pt x="42759" y="138866"/>
                </a:lnTo>
                <a:lnTo>
                  <a:pt x="46286" y="135676"/>
                </a:lnTo>
                <a:lnTo>
                  <a:pt x="53592" y="128744"/>
                </a:lnTo>
                <a:lnTo>
                  <a:pt x="61071" y="121431"/>
                </a:lnTo>
                <a:lnTo>
                  <a:pt x="64845" y="118972"/>
                </a:lnTo>
                <a:lnTo>
                  <a:pt x="68630" y="117333"/>
                </a:lnTo>
                <a:lnTo>
                  <a:pt x="72423" y="116241"/>
                </a:lnTo>
                <a:lnTo>
                  <a:pt x="78762" y="110432"/>
                </a:lnTo>
                <a:lnTo>
                  <a:pt x="86798" y="101480"/>
                </a:lnTo>
                <a:lnTo>
                  <a:pt x="95965" y="90432"/>
                </a:lnTo>
                <a:lnTo>
                  <a:pt x="103347" y="77986"/>
                </a:lnTo>
                <a:lnTo>
                  <a:pt x="109537" y="64609"/>
                </a:lnTo>
                <a:lnTo>
                  <a:pt x="114935" y="50611"/>
                </a:lnTo>
                <a:lnTo>
                  <a:pt x="118534" y="40009"/>
                </a:lnTo>
                <a:lnTo>
                  <a:pt x="120932" y="31671"/>
                </a:lnTo>
                <a:lnTo>
                  <a:pt x="122531" y="24842"/>
                </a:lnTo>
                <a:lnTo>
                  <a:pt x="123597" y="19020"/>
                </a:lnTo>
                <a:lnTo>
                  <a:pt x="124308" y="13869"/>
                </a:lnTo>
                <a:lnTo>
                  <a:pt x="124782" y="9164"/>
                </a:lnTo>
                <a:lnTo>
                  <a:pt x="123828" y="6028"/>
                </a:lnTo>
                <a:lnTo>
                  <a:pt x="121922" y="3937"/>
                </a:lnTo>
                <a:lnTo>
                  <a:pt x="119381" y="2543"/>
                </a:lnTo>
                <a:lnTo>
                  <a:pt x="116418" y="1614"/>
                </a:lnTo>
                <a:lnTo>
                  <a:pt x="113171" y="994"/>
                </a:lnTo>
                <a:lnTo>
                  <a:pt x="109737" y="581"/>
                </a:lnTo>
                <a:lnTo>
                  <a:pt x="106179" y="306"/>
                </a:lnTo>
                <a:lnTo>
                  <a:pt x="102535" y="123"/>
                </a:lnTo>
                <a:lnTo>
                  <a:pt x="98836" y="0"/>
                </a:lnTo>
                <a:lnTo>
                  <a:pt x="95101" y="1189"/>
                </a:lnTo>
                <a:lnTo>
                  <a:pt x="91341" y="3251"/>
                </a:lnTo>
                <a:lnTo>
                  <a:pt x="87563" y="5896"/>
                </a:lnTo>
                <a:lnTo>
                  <a:pt x="82506" y="8929"/>
                </a:lnTo>
                <a:lnTo>
                  <a:pt x="76593" y="12221"/>
                </a:lnTo>
                <a:lnTo>
                  <a:pt x="70112" y="15686"/>
                </a:lnTo>
                <a:lnTo>
                  <a:pt x="64521" y="20536"/>
                </a:lnTo>
                <a:lnTo>
                  <a:pt x="59524" y="26309"/>
                </a:lnTo>
                <a:lnTo>
                  <a:pt x="54923" y="32698"/>
                </a:lnTo>
                <a:lnTo>
                  <a:pt x="49315" y="39497"/>
                </a:lnTo>
                <a:lnTo>
                  <a:pt x="43037" y="46570"/>
                </a:lnTo>
                <a:lnTo>
                  <a:pt x="30557" y="59932"/>
                </a:lnTo>
                <a:lnTo>
                  <a:pt x="20777" y="70104"/>
                </a:lnTo>
                <a:lnTo>
                  <a:pt x="17662" y="75864"/>
                </a:lnTo>
                <a:lnTo>
                  <a:pt x="15584" y="82245"/>
                </a:lnTo>
                <a:lnTo>
                  <a:pt x="14199" y="89038"/>
                </a:lnTo>
                <a:lnTo>
                  <a:pt x="13276" y="94837"/>
                </a:lnTo>
                <a:lnTo>
                  <a:pt x="12661" y="99973"/>
                </a:lnTo>
                <a:lnTo>
                  <a:pt x="12250" y="104667"/>
                </a:lnTo>
                <a:lnTo>
                  <a:pt x="11977" y="109067"/>
                </a:lnTo>
                <a:lnTo>
                  <a:pt x="11673" y="117341"/>
                </a:lnTo>
                <a:lnTo>
                  <a:pt x="12862" y="120056"/>
                </a:lnTo>
                <a:lnTo>
                  <a:pt x="14924" y="121866"/>
                </a:lnTo>
                <a:lnTo>
                  <a:pt x="21292" y="124770"/>
                </a:lnTo>
                <a:lnTo>
                  <a:pt x="23084" y="125009"/>
                </a:lnTo>
                <a:lnTo>
                  <a:pt x="25549" y="125168"/>
                </a:lnTo>
                <a:lnTo>
                  <a:pt x="28463" y="125273"/>
                </a:lnTo>
                <a:lnTo>
                  <a:pt x="30405" y="124074"/>
                </a:lnTo>
                <a:lnTo>
                  <a:pt x="31700" y="122005"/>
                </a:lnTo>
                <a:lnTo>
                  <a:pt x="32563" y="119355"/>
                </a:lnTo>
                <a:lnTo>
                  <a:pt x="35678" y="116319"/>
                </a:lnTo>
                <a:lnTo>
                  <a:pt x="40295" y="113024"/>
                </a:lnTo>
                <a:lnTo>
                  <a:pt x="45913" y="109558"/>
                </a:lnTo>
                <a:lnTo>
                  <a:pt x="52199" y="104707"/>
                </a:lnTo>
                <a:lnTo>
                  <a:pt x="58929" y="98933"/>
                </a:lnTo>
                <a:lnTo>
                  <a:pt x="65955" y="92544"/>
                </a:lnTo>
                <a:lnTo>
                  <a:pt x="70640" y="87015"/>
                </a:lnTo>
                <a:lnTo>
                  <a:pt x="73764" y="82058"/>
                </a:lnTo>
                <a:lnTo>
                  <a:pt x="75846" y="77484"/>
                </a:lnTo>
                <a:lnTo>
                  <a:pt x="78504" y="73164"/>
                </a:lnTo>
                <a:lnTo>
                  <a:pt x="81546" y="69015"/>
                </a:lnTo>
                <a:lnTo>
                  <a:pt x="84843" y="64978"/>
                </a:lnTo>
                <a:lnTo>
                  <a:pt x="87043" y="61017"/>
                </a:lnTo>
                <a:lnTo>
                  <a:pt x="88508" y="57107"/>
                </a:lnTo>
                <a:lnTo>
                  <a:pt x="90860" y="47773"/>
                </a:lnTo>
                <a:lnTo>
                  <a:pt x="89783" y="45737"/>
                </a:lnTo>
                <a:lnTo>
                  <a:pt x="87796" y="43110"/>
                </a:lnTo>
                <a:lnTo>
                  <a:pt x="80465" y="34576"/>
                </a:lnTo>
                <a:lnTo>
                  <a:pt x="76825" y="34281"/>
                </a:lnTo>
                <a:lnTo>
                  <a:pt x="74077" y="34203"/>
                </a:lnTo>
                <a:lnTo>
                  <a:pt x="69704" y="35420"/>
                </a:lnTo>
                <a:lnTo>
                  <a:pt x="64249" y="37502"/>
                </a:lnTo>
                <a:lnTo>
                  <a:pt x="58072" y="40160"/>
                </a:lnTo>
                <a:lnTo>
                  <a:pt x="52685" y="41932"/>
                </a:lnTo>
                <a:lnTo>
                  <a:pt x="47823" y="43113"/>
                </a:lnTo>
                <a:lnTo>
                  <a:pt x="43312" y="43901"/>
                </a:lnTo>
                <a:lnTo>
                  <a:pt x="39034" y="45695"/>
                </a:lnTo>
                <a:lnTo>
                  <a:pt x="34913" y="48162"/>
                </a:lnTo>
                <a:lnTo>
                  <a:pt x="30895" y="51077"/>
                </a:lnTo>
                <a:lnTo>
                  <a:pt x="28217" y="54289"/>
                </a:lnTo>
                <a:lnTo>
                  <a:pt x="26431" y="57701"/>
                </a:lnTo>
                <a:lnTo>
                  <a:pt x="25240" y="61246"/>
                </a:lnTo>
                <a:lnTo>
                  <a:pt x="23177" y="64880"/>
                </a:lnTo>
                <a:lnTo>
                  <a:pt x="20531" y="68572"/>
                </a:lnTo>
                <a:lnTo>
                  <a:pt x="17497" y="72303"/>
                </a:lnTo>
                <a:lnTo>
                  <a:pt x="16745" y="76060"/>
                </a:lnTo>
                <a:lnTo>
                  <a:pt x="17513" y="79836"/>
                </a:lnTo>
                <a:lnTo>
                  <a:pt x="19296" y="83622"/>
                </a:lnTo>
                <a:lnTo>
                  <a:pt x="21753" y="86147"/>
                </a:lnTo>
                <a:lnTo>
                  <a:pt x="24662" y="87830"/>
                </a:lnTo>
                <a:lnTo>
                  <a:pt x="32388" y="90531"/>
                </a:lnTo>
                <a:lnTo>
                  <a:pt x="34292" y="89482"/>
                </a:lnTo>
                <a:lnTo>
                  <a:pt x="36831" y="87513"/>
                </a:lnTo>
                <a:lnTo>
                  <a:pt x="43964" y="81296"/>
                </a:lnTo>
                <a:lnTo>
                  <a:pt x="44549" y="79516"/>
                </a:lnTo>
                <a:lnTo>
                  <a:pt x="44940" y="77059"/>
                </a:lnTo>
                <a:lnTo>
                  <a:pt x="45720" y="683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"/>
          <p:cNvSpPr/>
          <p:nvPr/>
        </p:nvSpPr>
        <p:spPr>
          <a:xfrm>
            <a:off x="6309359" y="3028950"/>
            <a:ext cx="1783082" cy="1062990"/>
          </a:xfrm>
          <a:custGeom>
            <a:avLst/>
            <a:gdLst/>
            <a:ahLst/>
            <a:cxnLst/>
            <a:rect l="0" t="0" r="0" b="0"/>
            <a:pathLst>
              <a:path w="1783082" h="1062990">
                <a:moveTo>
                  <a:pt x="0" y="1062989"/>
                </a:moveTo>
                <a:lnTo>
                  <a:pt x="48118" y="1035638"/>
                </a:lnTo>
                <a:lnTo>
                  <a:pt x="85141" y="1017887"/>
                </a:lnTo>
                <a:lnTo>
                  <a:pt x="109661" y="999571"/>
                </a:lnTo>
                <a:lnTo>
                  <a:pt x="121674" y="994669"/>
                </a:lnTo>
                <a:lnTo>
                  <a:pt x="147006" y="978702"/>
                </a:lnTo>
                <a:lnTo>
                  <a:pt x="157623" y="974728"/>
                </a:lnTo>
                <a:lnTo>
                  <a:pt x="162232" y="973669"/>
                </a:lnTo>
                <a:lnTo>
                  <a:pt x="186923" y="960042"/>
                </a:lnTo>
                <a:lnTo>
                  <a:pt x="225856" y="930978"/>
                </a:lnTo>
                <a:lnTo>
                  <a:pt x="267710" y="902434"/>
                </a:lnTo>
                <a:lnTo>
                  <a:pt x="318279" y="870519"/>
                </a:lnTo>
                <a:lnTo>
                  <a:pt x="352092" y="849950"/>
                </a:lnTo>
                <a:lnTo>
                  <a:pt x="356648" y="848573"/>
                </a:lnTo>
                <a:lnTo>
                  <a:pt x="399467" y="822364"/>
                </a:lnTo>
                <a:lnTo>
                  <a:pt x="437846" y="794102"/>
                </a:lnTo>
                <a:lnTo>
                  <a:pt x="462191" y="774051"/>
                </a:lnTo>
                <a:lnTo>
                  <a:pt x="500520" y="751868"/>
                </a:lnTo>
                <a:lnTo>
                  <a:pt x="515823" y="740564"/>
                </a:lnTo>
                <a:lnTo>
                  <a:pt x="535996" y="729919"/>
                </a:lnTo>
                <a:lnTo>
                  <a:pt x="579667" y="696548"/>
                </a:lnTo>
                <a:lnTo>
                  <a:pt x="598755" y="681506"/>
                </a:lnTo>
                <a:lnTo>
                  <a:pt x="613726" y="673944"/>
                </a:lnTo>
                <a:lnTo>
                  <a:pt x="632413" y="659286"/>
                </a:lnTo>
                <a:lnTo>
                  <a:pt x="689855" y="624824"/>
                </a:lnTo>
                <a:lnTo>
                  <a:pt x="696123" y="622289"/>
                </a:lnTo>
                <a:lnTo>
                  <a:pt x="739378" y="591914"/>
                </a:lnTo>
                <a:lnTo>
                  <a:pt x="764839" y="571679"/>
                </a:lnTo>
                <a:lnTo>
                  <a:pt x="768972" y="567809"/>
                </a:lnTo>
                <a:lnTo>
                  <a:pt x="819963" y="542078"/>
                </a:lnTo>
                <a:lnTo>
                  <a:pt x="863841" y="514945"/>
                </a:lnTo>
                <a:lnTo>
                  <a:pt x="913058" y="488761"/>
                </a:lnTo>
                <a:lnTo>
                  <a:pt x="992119" y="439164"/>
                </a:lnTo>
                <a:lnTo>
                  <a:pt x="1009478" y="430134"/>
                </a:lnTo>
                <a:lnTo>
                  <a:pt x="1021428" y="424850"/>
                </a:lnTo>
                <a:lnTo>
                  <a:pt x="1039447" y="411110"/>
                </a:lnTo>
                <a:lnTo>
                  <a:pt x="1043485" y="407423"/>
                </a:lnTo>
                <a:lnTo>
                  <a:pt x="1092510" y="384788"/>
                </a:lnTo>
                <a:lnTo>
                  <a:pt x="1148948" y="352106"/>
                </a:lnTo>
                <a:lnTo>
                  <a:pt x="1202593" y="325212"/>
                </a:lnTo>
                <a:lnTo>
                  <a:pt x="1220206" y="319032"/>
                </a:lnTo>
                <a:lnTo>
                  <a:pt x="1273063" y="289037"/>
                </a:lnTo>
                <a:lnTo>
                  <a:pt x="1315306" y="265421"/>
                </a:lnTo>
                <a:lnTo>
                  <a:pt x="1359154" y="242049"/>
                </a:lnTo>
                <a:lnTo>
                  <a:pt x="1410246" y="209725"/>
                </a:lnTo>
                <a:lnTo>
                  <a:pt x="1449515" y="187447"/>
                </a:lnTo>
                <a:lnTo>
                  <a:pt x="1500630" y="163161"/>
                </a:lnTo>
                <a:lnTo>
                  <a:pt x="1558345" y="129382"/>
                </a:lnTo>
                <a:lnTo>
                  <a:pt x="1606419" y="97676"/>
                </a:lnTo>
                <a:lnTo>
                  <a:pt x="1620322" y="94211"/>
                </a:lnTo>
                <a:lnTo>
                  <a:pt x="1675585" y="61277"/>
                </a:lnTo>
                <a:lnTo>
                  <a:pt x="1727798" y="28992"/>
                </a:lnTo>
                <a:lnTo>
                  <a:pt x="1747607" y="18003"/>
                </a:lnTo>
                <a:lnTo>
                  <a:pt x="1758002" y="14351"/>
                </a:lnTo>
                <a:lnTo>
                  <a:pt x="1762551" y="13377"/>
                </a:lnTo>
                <a:lnTo>
                  <a:pt x="1770993" y="8908"/>
                </a:lnTo>
                <a:lnTo>
                  <a:pt x="17830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"/>
          <p:cNvSpPr/>
          <p:nvPr/>
        </p:nvSpPr>
        <p:spPr>
          <a:xfrm>
            <a:off x="7909559" y="2938463"/>
            <a:ext cx="296999" cy="284797"/>
          </a:xfrm>
          <a:custGeom>
            <a:avLst/>
            <a:gdLst/>
            <a:ahLst/>
            <a:cxnLst/>
            <a:rect l="0" t="0" r="0" b="0"/>
            <a:pathLst>
              <a:path w="296999" h="284797">
                <a:moveTo>
                  <a:pt x="0" y="33337"/>
                </a:moveTo>
                <a:lnTo>
                  <a:pt x="59805" y="33337"/>
                </a:lnTo>
                <a:lnTo>
                  <a:pt x="69080" y="32066"/>
                </a:lnTo>
                <a:lnTo>
                  <a:pt x="77804" y="29950"/>
                </a:lnTo>
                <a:lnTo>
                  <a:pt x="86159" y="27269"/>
                </a:lnTo>
                <a:lnTo>
                  <a:pt x="94269" y="25481"/>
                </a:lnTo>
                <a:lnTo>
                  <a:pt x="102217" y="24290"/>
                </a:lnTo>
                <a:lnTo>
                  <a:pt x="110055" y="23495"/>
                </a:lnTo>
                <a:lnTo>
                  <a:pt x="117820" y="22966"/>
                </a:lnTo>
                <a:lnTo>
                  <a:pt x="125537" y="22612"/>
                </a:lnTo>
                <a:lnTo>
                  <a:pt x="133222" y="22377"/>
                </a:lnTo>
                <a:lnTo>
                  <a:pt x="147234" y="19680"/>
                </a:lnTo>
                <a:lnTo>
                  <a:pt x="165467" y="15342"/>
                </a:lnTo>
                <a:lnTo>
                  <a:pt x="186511" y="9910"/>
                </a:lnTo>
                <a:lnTo>
                  <a:pt x="204351" y="6289"/>
                </a:lnTo>
                <a:lnTo>
                  <a:pt x="220054" y="3875"/>
                </a:lnTo>
                <a:lnTo>
                  <a:pt x="234333" y="2266"/>
                </a:lnTo>
                <a:lnTo>
                  <a:pt x="246392" y="1192"/>
                </a:lnTo>
                <a:lnTo>
                  <a:pt x="256971" y="477"/>
                </a:lnTo>
                <a:lnTo>
                  <a:pt x="266564" y="0"/>
                </a:lnTo>
                <a:lnTo>
                  <a:pt x="272960" y="952"/>
                </a:lnTo>
                <a:lnTo>
                  <a:pt x="277223" y="2857"/>
                </a:lnTo>
                <a:lnTo>
                  <a:pt x="283230" y="8360"/>
                </a:lnTo>
                <a:lnTo>
                  <a:pt x="295092" y="19872"/>
                </a:lnTo>
                <a:lnTo>
                  <a:pt x="295788" y="21820"/>
                </a:lnTo>
                <a:lnTo>
                  <a:pt x="296562" y="27371"/>
                </a:lnTo>
                <a:lnTo>
                  <a:pt x="296768" y="31900"/>
                </a:lnTo>
                <a:lnTo>
                  <a:pt x="296998" y="43705"/>
                </a:lnTo>
                <a:lnTo>
                  <a:pt x="295788" y="50409"/>
                </a:lnTo>
                <a:lnTo>
                  <a:pt x="293713" y="57418"/>
                </a:lnTo>
                <a:lnTo>
                  <a:pt x="291059" y="64631"/>
                </a:lnTo>
                <a:lnTo>
                  <a:pt x="288019" y="71979"/>
                </a:lnTo>
                <a:lnTo>
                  <a:pt x="284723" y="79419"/>
                </a:lnTo>
                <a:lnTo>
                  <a:pt x="281255" y="86918"/>
                </a:lnTo>
                <a:lnTo>
                  <a:pt x="277674" y="95727"/>
                </a:lnTo>
                <a:lnTo>
                  <a:pt x="274016" y="105411"/>
                </a:lnTo>
                <a:lnTo>
                  <a:pt x="270308" y="115676"/>
                </a:lnTo>
                <a:lnTo>
                  <a:pt x="266565" y="125059"/>
                </a:lnTo>
                <a:lnTo>
                  <a:pt x="262801" y="133855"/>
                </a:lnTo>
                <a:lnTo>
                  <a:pt x="255231" y="150401"/>
                </a:lnTo>
                <a:lnTo>
                  <a:pt x="240023" y="181720"/>
                </a:lnTo>
                <a:lnTo>
                  <a:pt x="236215" y="189409"/>
                </a:lnTo>
                <a:lnTo>
                  <a:pt x="232406" y="199615"/>
                </a:lnTo>
                <a:lnTo>
                  <a:pt x="205741" y="2847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"/>
          <p:cNvSpPr/>
          <p:nvPr/>
        </p:nvSpPr>
        <p:spPr>
          <a:xfrm>
            <a:off x="6245866" y="3920489"/>
            <a:ext cx="120644" cy="262891"/>
          </a:xfrm>
          <a:custGeom>
            <a:avLst/>
            <a:gdLst/>
            <a:ahLst/>
            <a:cxnLst/>
            <a:rect l="0" t="0" r="0" b="0"/>
            <a:pathLst>
              <a:path w="120644" h="262891">
                <a:moveTo>
                  <a:pt x="86354" y="0"/>
                </a:moveTo>
                <a:lnTo>
                  <a:pt x="96195" y="9842"/>
                </a:lnTo>
                <a:lnTo>
                  <a:pt x="97077" y="14111"/>
                </a:lnTo>
                <a:lnTo>
                  <a:pt x="97470" y="20242"/>
                </a:lnTo>
                <a:lnTo>
                  <a:pt x="97644" y="27200"/>
                </a:lnTo>
                <a:lnTo>
                  <a:pt x="97780" y="60974"/>
                </a:lnTo>
                <a:lnTo>
                  <a:pt x="96511" y="64780"/>
                </a:lnTo>
                <a:lnTo>
                  <a:pt x="94395" y="68587"/>
                </a:lnTo>
                <a:lnTo>
                  <a:pt x="91715" y="72395"/>
                </a:lnTo>
                <a:lnTo>
                  <a:pt x="88658" y="77473"/>
                </a:lnTo>
                <a:lnTo>
                  <a:pt x="85349" y="83399"/>
                </a:lnTo>
                <a:lnTo>
                  <a:pt x="81874" y="89890"/>
                </a:lnTo>
                <a:lnTo>
                  <a:pt x="73207" y="103106"/>
                </a:lnTo>
                <a:lnTo>
                  <a:pt x="35751" y="157832"/>
                </a:lnTo>
                <a:lnTo>
                  <a:pt x="27218" y="171262"/>
                </a:lnTo>
                <a:lnTo>
                  <a:pt x="20260" y="182755"/>
                </a:lnTo>
                <a:lnTo>
                  <a:pt x="15621" y="191687"/>
                </a:lnTo>
                <a:lnTo>
                  <a:pt x="12529" y="198911"/>
                </a:lnTo>
                <a:lnTo>
                  <a:pt x="7565" y="213564"/>
                </a:lnTo>
                <a:lnTo>
                  <a:pt x="5888" y="216036"/>
                </a:lnTo>
                <a:lnTo>
                  <a:pt x="3500" y="218954"/>
                </a:lnTo>
                <a:lnTo>
                  <a:pt x="637" y="222170"/>
                </a:lnTo>
                <a:lnTo>
                  <a:pt x="0" y="224313"/>
                </a:lnTo>
                <a:lnTo>
                  <a:pt x="844" y="225742"/>
                </a:lnTo>
                <a:lnTo>
                  <a:pt x="2677" y="226695"/>
                </a:lnTo>
                <a:lnTo>
                  <a:pt x="3900" y="228600"/>
                </a:lnTo>
                <a:lnTo>
                  <a:pt x="5257" y="234104"/>
                </a:lnTo>
                <a:lnTo>
                  <a:pt x="6890" y="236079"/>
                </a:lnTo>
                <a:lnTo>
                  <a:pt x="9248" y="237397"/>
                </a:lnTo>
                <a:lnTo>
                  <a:pt x="12090" y="238274"/>
                </a:lnTo>
                <a:lnTo>
                  <a:pt x="16524" y="238860"/>
                </a:lnTo>
                <a:lnTo>
                  <a:pt x="22021" y="239250"/>
                </a:lnTo>
                <a:lnTo>
                  <a:pt x="36957" y="239876"/>
                </a:lnTo>
                <a:lnTo>
                  <a:pt x="45612" y="239985"/>
                </a:lnTo>
                <a:lnTo>
                  <a:pt x="51572" y="241270"/>
                </a:lnTo>
                <a:lnTo>
                  <a:pt x="59356" y="243397"/>
                </a:lnTo>
                <a:lnTo>
                  <a:pt x="68355" y="246085"/>
                </a:lnTo>
                <a:lnTo>
                  <a:pt x="75624" y="247877"/>
                </a:lnTo>
                <a:lnTo>
                  <a:pt x="81741" y="249071"/>
                </a:lnTo>
                <a:lnTo>
                  <a:pt x="87089" y="249868"/>
                </a:lnTo>
                <a:lnTo>
                  <a:pt x="91923" y="251669"/>
                </a:lnTo>
                <a:lnTo>
                  <a:pt x="96417" y="254139"/>
                </a:lnTo>
                <a:lnTo>
                  <a:pt x="100682" y="257056"/>
                </a:lnTo>
                <a:lnTo>
                  <a:pt x="104796" y="259001"/>
                </a:lnTo>
                <a:lnTo>
                  <a:pt x="108809" y="260298"/>
                </a:lnTo>
                <a:lnTo>
                  <a:pt x="120643" y="262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planes intersect, then their intersection is a line.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725512"/>
            <a:ext cx="4114800" cy="286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space and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Space is the set of all points (objects in space have length, width, and height).</a:t>
            </a:r>
          </a:p>
          <a:p>
            <a:r>
              <a:rPr lang="en-US" dirty="0" smtClean="0"/>
              <a:t>Collinear points are points all in one line.</a:t>
            </a:r>
          </a:p>
          <a:p>
            <a:r>
              <a:rPr lang="en-US" dirty="0" smtClean="0"/>
              <a:t>Coplanar points are points all in one plane.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4495800"/>
            <a:ext cx="2704429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4038600"/>
            <a:ext cx="2904148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391"/>
          <p:cNvSpPr/>
          <p:nvPr/>
        </p:nvSpPr>
        <p:spPr>
          <a:xfrm>
            <a:off x="5926683" y="5237055"/>
            <a:ext cx="73909" cy="88805"/>
          </a:xfrm>
          <a:custGeom>
            <a:avLst/>
            <a:gdLst/>
            <a:ahLst/>
            <a:cxnLst/>
            <a:rect l="0" t="0" r="0" b="0"/>
            <a:pathLst>
              <a:path w="73909" h="88805">
                <a:moveTo>
                  <a:pt x="28346" y="20745"/>
                </a:moveTo>
                <a:lnTo>
                  <a:pt x="16211" y="20745"/>
                </a:lnTo>
                <a:lnTo>
                  <a:pt x="12636" y="22015"/>
                </a:lnTo>
                <a:lnTo>
                  <a:pt x="10253" y="24131"/>
                </a:lnTo>
                <a:lnTo>
                  <a:pt x="8664" y="26812"/>
                </a:lnTo>
                <a:lnTo>
                  <a:pt x="7605" y="29870"/>
                </a:lnTo>
                <a:lnTo>
                  <a:pt x="6899" y="33178"/>
                </a:lnTo>
                <a:lnTo>
                  <a:pt x="5766" y="41545"/>
                </a:lnTo>
                <a:lnTo>
                  <a:pt x="6942" y="43502"/>
                </a:lnTo>
                <a:lnTo>
                  <a:pt x="8997" y="46076"/>
                </a:lnTo>
                <a:lnTo>
                  <a:pt x="11637" y="49062"/>
                </a:lnTo>
                <a:lnTo>
                  <a:pt x="14667" y="51053"/>
                </a:lnTo>
                <a:lnTo>
                  <a:pt x="17957" y="52380"/>
                </a:lnTo>
                <a:lnTo>
                  <a:pt x="21420" y="53265"/>
                </a:lnTo>
                <a:lnTo>
                  <a:pt x="24999" y="53854"/>
                </a:lnTo>
                <a:lnTo>
                  <a:pt x="28655" y="54248"/>
                </a:lnTo>
                <a:lnTo>
                  <a:pt x="32362" y="54510"/>
                </a:lnTo>
                <a:lnTo>
                  <a:pt x="34834" y="53415"/>
                </a:lnTo>
                <a:lnTo>
                  <a:pt x="36482" y="51415"/>
                </a:lnTo>
                <a:lnTo>
                  <a:pt x="39126" y="45147"/>
                </a:lnTo>
                <a:lnTo>
                  <a:pt x="39343" y="43363"/>
                </a:lnTo>
                <a:lnTo>
                  <a:pt x="39488" y="40903"/>
                </a:lnTo>
                <a:lnTo>
                  <a:pt x="39719" y="33899"/>
                </a:lnTo>
                <a:lnTo>
                  <a:pt x="39760" y="20550"/>
                </a:lnTo>
                <a:lnTo>
                  <a:pt x="38495" y="16804"/>
                </a:lnTo>
                <a:lnTo>
                  <a:pt x="36382" y="14308"/>
                </a:lnTo>
                <a:lnTo>
                  <a:pt x="29934" y="10301"/>
                </a:lnTo>
                <a:lnTo>
                  <a:pt x="28135" y="11242"/>
                </a:lnTo>
                <a:lnTo>
                  <a:pt x="25666" y="13140"/>
                </a:lnTo>
                <a:lnTo>
                  <a:pt x="18645" y="19242"/>
                </a:lnTo>
                <a:lnTo>
                  <a:pt x="14298" y="23463"/>
                </a:lnTo>
                <a:lnTo>
                  <a:pt x="11361" y="26367"/>
                </a:lnTo>
                <a:lnTo>
                  <a:pt x="9403" y="29573"/>
                </a:lnTo>
                <a:lnTo>
                  <a:pt x="8098" y="32980"/>
                </a:lnTo>
                <a:lnTo>
                  <a:pt x="7227" y="36521"/>
                </a:lnTo>
                <a:lnTo>
                  <a:pt x="6647" y="40153"/>
                </a:lnTo>
                <a:lnTo>
                  <a:pt x="6260" y="43843"/>
                </a:lnTo>
                <a:lnTo>
                  <a:pt x="6002" y="47573"/>
                </a:lnTo>
                <a:lnTo>
                  <a:pt x="5830" y="51331"/>
                </a:lnTo>
                <a:lnTo>
                  <a:pt x="5639" y="58891"/>
                </a:lnTo>
                <a:lnTo>
                  <a:pt x="6859" y="61416"/>
                </a:lnTo>
                <a:lnTo>
                  <a:pt x="8941" y="63099"/>
                </a:lnTo>
                <a:lnTo>
                  <a:pt x="11600" y="64221"/>
                </a:lnTo>
                <a:lnTo>
                  <a:pt x="14642" y="64969"/>
                </a:lnTo>
                <a:lnTo>
                  <a:pt x="17940" y="65467"/>
                </a:lnTo>
                <a:lnTo>
                  <a:pt x="26291" y="66268"/>
                </a:lnTo>
                <a:lnTo>
                  <a:pt x="34207" y="66377"/>
                </a:lnTo>
                <a:lnTo>
                  <a:pt x="39874" y="66406"/>
                </a:lnTo>
                <a:lnTo>
                  <a:pt x="44921" y="63886"/>
                </a:lnTo>
                <a:lnTo>
                  <a:pt x="49556" y="59665"/>
                </a:lnTo>
                <a:lnTo>
                  <a:pt x="60053" y="46777"/>
                </a:lnTo>
                <a:lnTo>
                  <a:pt x="62184" y="44450"/>
                </a:lnTo>
                <a:lnTo>
                  <a:pt x="67939" y="38477"/>
                </a:lnTo>
                <a:lnTo>
                  <a:pt x="69981" y="35106"/>
                </a:lnTo>
                <a:lnTo>
                  <a:pt x="71343" y="31589"/>
                </a:lnTo>
                <a:lnTo>
                  <a:pt x="73529" y="22887"/>
                </a:lnTo>
                <a:lnTo>
                  <a:pt x="73708" y="20903"/>
                </a:lnTo>
                <a:lnTo>
                  <a:pt x="73827" y="18310"/>
                </a:lnTo>
                <a:lnTo>
                  <a:pt x="73908" y="15311"/>
                </a:lnTo>
                <a:lnTo>
                  <a:pt x="72691" y="12042"/>
                </a:lnTo>
                <a:lnTo>
                  <a:pt x="70609" y="8593"/>
                </a:lnTo>
                <a:lnTo>
                  <a:pt x="67952" y="5024"/>
                </a:lnTo>
                <a:lnTo>
                  <a:pt x="64910" y="2644"/>
                </a:lnTo>
                <a:lnTo>
                  <a:pt x="61612" y="1058"/>
                </a:lnTo>
                <a:lnTo>
                  <a:pt x="58144" y="0"/>
                </a:lnTo>
                <a:lnTo>
                  <a:pt x="54561" y="565"/>
                </a:lnTo>
                <a:lnTo>
                  <a:pt x="50903" y="2212"/>
                </a:lnTo>
                <a:lnTo>
                  <a:pt x="47194" y="4579"/>
                </a:lnTo>
                <a:lnTo>
                  <a:pt x="43452" y="6157"/>
                </a:lnTo>
                <a:lnTo>
                  <a:pt x="39686" y="7210"/>
                </a:lnTo>
                <a:lnTo>
                  <a:pt x="35907" y="7912"/>
                </a:lnTo>
                <a:lnTo>
                  <a:pt x="32116" y="9649"/>
                </a:lnTo>
                <a:lnTo>
                  <a:pt x="28320" y="12077"/>
                </a:lnTo>
                <a:lnTo>
                  <a:pt x="19169" y="19032"/>
                </a:lnTo>
                <a:lnTo>
                  <a:pt x="18418" y="20873"/>
                </a:lnTo>
                <a:lnTo>
                  <a:pt x="17918" y="23370"/>
                </a:lnTo>
                <a:lnTo>
                  <a:pt x="17584" y="26305"/>
                </a:lnTo>
                <a:lnTo>
                  <a:pt x="16092" y="29532"/>
                </a:lnTo>
                <a:lnTo>
                  <a:pt x="13827" y="32952"/>
                </a:lnTo>
                <a:lnTo>
                  <a:pt x="11047" y="36503"/>
                </a:lnTo>
                <a:lnTo>
                  <a:pt x="7923" y="41410"/>
                </a:lnTo>
                <a:lnTo>
                  <a:pt x="4571" y="47222"/>
                </a:lnTo>
                <a:lnTo>
                  <a:pt x="1066" y="53636"/>
                </a:lnTo>
                <a:lnTo>
                  <a:pt x="0" y="57912"/>
                </a:lnTo>
                <a:lnTo>
                  <a:pt x="559" y="60763"/>
                </a:lnTo>
                <a:lnTo>
                  <a:pt x="2202" y="62664"/>
                </a:lnTo>
                <a:lnTo>
                  <a:pt x="3297" y="65201"/>
                </a:lnTo>
                <a:lnTo>
                  <a:pt x="4026" y="68162"/>
                </a:lnTo>
                <a:lnTo>
                  <a:pt x="5198" y="75972"/>
                </a:lnTo>
                <a:lnTo>
                  <a:pt x="6564" y="77883"/>
                </a:lnTo>
                <a:lnTo>
                  <a:pt x="8745" y="80427"/>
                </a:lnTo>
                <a:lnTo>
                  <a:pt x="11469" y="83393"/>
                </a:lnTo>
                <a:lnTo>
                  <a:pt x="14555" y="85370"/>
                </a:lnTo>
                <a:lnTo>
                  <a:pt x="17882" y="86688"/>
                </a:lnTo>
                <a:lnTo>
                  <a:pt x="21370" y="87567"/>
                </a:lnTo>
                <a:lnTo>
                  <a:pt x="24966" y="88153"/>
                </a:lnTo>
                <a:lnTo>
                  <a:pt x="28632" y="88543"/>
                </a:lnTo>
                <a:lnTo>
                  <a:pt x="32347" y="88804"/>
                </a:lnTo>
                <a:lnTo>
                  <a:pt x="36094" y="87707"/>
                </a:lnTo>
                <a:lnTo>
                  <a:pt x="39862" y="85706"/>
                </a:lnTo>
                <a:lnTo>
                  <a:pt x="43644" y="83103"/>
                </a:lnTo>
                <a:lnTo>
                  <a:pt x="47434" y="80096"/>
                </a:lnTo>
                <a:lnTo>
                  <a:pt x="51231" y="76822"/>
                </a:lnTo>
                <a:lnTo>
                  <a:pt x="60384" y="68511"/>
                </a:lnTo>
                <a:lnTo>
                  <a:pt x="61134" y="66558"/>
                </a:lnTo>
                <a:lnTo>
                  <a:pt x="61635" y="63987"/>
                </a:lnTo>
                <a:lnTo>
                  <a:pt x="61970" y="61003"/>
                </a:lnTo>
                <a:lnTo>
                  <a:pt x="60922" y="57743"/>
                </a:lnTo>
                <a:lnTo>
                  <a:pt x="58954" y="54301"/>
                </a:lnTo>
                <a:lnTo>
                  <a:pt x="56371" y="50735"/>
                </a:lnTo>
                <a:lnTo>
                  <a:pt x="54650" y="47088"/>
                </a:lnTo>
                <a:lnTo>
                  <a:pt x="53502" y="43387"/>
                </a:lnTo>
                <a:lnTo>
                  <a:pt x="52737" y="39649"/>
                </a:lnTo>
                <a:lnTo>
                  <a:pt x="50957" y="35887"/>
                </a:lnTo>
                <a:lnTo>
                  <a:pt x="48500" y="32110"/>
                </a:lnTo>
                <a:lnTo>
                  <a:pt x="41499" y="22990"/>
                </a:lnTo>
                <a:lnTo>
                  <a:pt x="39655" y="22241"/>
                </a:lnTo>
                <a:lnTo>
                  <a:pt x="37156" y="21743"/>
                </a:lnTo>
                <a:lnTo>
                  <a:pt x="34219" y="21410"/>
                </a:lnTo>
                <a:lnTo>
                  <a:pt x="30992" y="21188"/>
                </a:lnTo>
                <a:lnTo>
                  <a:pt x="27570" y="21040"/>
                </a:lnTo>
                <a:lnTo>
                  <a:pt x="19021" y="20803"/>
                </a:lnTo>
                <a:lnTo>
                  <a:pt x="18320" y="22053"/>
                </a:lnTo>
                <a:lnTo>
                  <a:pt x="17852" y="24157"/>
                </a:lnTo>
                <a:lnTo>
                  <a:pt x="17540" y="26829"/>
                </a:lnTo>
                <a:lnTo>
                  <a:pt x="17332" y="32421"/>
                </a:lnTo>
                <a:lnTo>
                  <a:pt x="17101" y="48794"/>
                </a:lnTo>
                <a:lnTo>
                  <a:pt x="18310" y="55954"/>
                </a:lnTo>
                <a:lnTo>
                  <a:pt x="20385" y="61997"/>
                </a:lnTo>
                <a:lnTo>
                  <a:pt x="26774" y="74755"/>
                </a:lnTo>
                <a:lnTo>
                  <a:pt x="28569" y="75801"/>
                </a:lnTo>
                <a:lnTo>
                  <a:pt x="31035" y="76499"/>
                </a:lnTo>
                <a:lnTo>
                  <a:pt x="33948" y="76964"/>
                </a:lnTo>
                <a:lnTo>
                  <a:pt x="37161" y="77274"/>
                </a:lnTo>
                <a:lnTo>
                  <a:pt x="40573" y="77481"/>
                </a:lnTo>
                <a:lnTo>
                  <a:pt x="44117" y="77619"/>
                </a:lnTo>
                <a:lnTo>
                  <a:pt x="46481" y="76440"/>
                </a:lnTo>
                <a:lnTo>
                  <a:pt x="48056" y="74385"/>
                </a:lnTo>
                <a:lnTo>
                  <a:pt x="49106" y="71745"/>
                </a:lnTo>
                <a:lnTo>
                  <a:pt x="49806" y="68714"/>
                </a:lnTo>
                <a:lnTo>
                  <a:pt x="50273" y="65425"/>
                </a:lnTo>
                <a:lnTo>
                  <a:pt x="51207" y="550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intersection of two figures is the set of points that are in both figures.</a:t>
            </a:r>
          </a:p>
          <a:p>
            <a:r>
              <a:rPr lang="en-US" dirty="0" smtClean="0"/>
              <a:t>You have intersections between lines, between planes, and between a line and a plane.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341886"/>
            <a:ext cx="2590800" cy="2058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4343400"/>
            <a:ext cx="2762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4343400"/>
            <a:ext cx="26955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358"/>
          <p:cNvSpPr/>
          <p:nvPr/>
        </p:nvSpPr>
        <p:spPr>
          <a:xfrm>
            <a:off x="2400539" y="5269853"/>
            <a:ext cx="113849" cy="90300"/>
          </a:xfrm>
          <a:custGeom>
            <a:avLst/>
            <a:gdLst/>
            <a:ahLst/>
            <a:cxnLst/>
            <a:rect l="0" t="0" r="0" b="0"/>
            <a:pathLst>
              <a:path w="113849" h="90300">
                <a:moveTo>
                  <a:pt x="56911" y="56526"/>
                </a:moveTo>
                <a:lnTo>
                  <a:pt x="56911" y="50459"/>
                </a:lnTo>
                <a:lnTo>
                  <a:pt x="55640" y="48671"/>
                </a:lnTo>
                <a:lnTo>
                  <a:pt x="53524" y="47480"/>
                </a:lnTo>
                <a:lnTo>
                  <a:pt x="50843" y="46685"/>
                </a:lnTo>
                <a:lnTo>
                  <a:pt x="49055" y="47425"/>
                </a:lnTo>
                <a:lnTo>
                  <a:pt x="47864" y="49189"/>
                </a:lnTo>
                <a:lnTo>
                  <a:pt x="45620" y="56097"/>
                </a:lnTo>
                <a:lnTo>
                  <a:pt x="45522" y="68535"/>
                </a:lnTo>
                <a:lnTo>
                  <a:pt x="46778" y="72152"/>
                </a:lnTo>
                <a:lnTo>
                  <a:pt x="48886" y="74564"/>
                </a:lnTo>
                <a:lnTo>
                  <a:pt x="55326" y="78434"/>
                </a:lnTo>
                <a:lnTo>
                  <a:pt x="57124" y="78751"/>
                </a:lnTo>
                <a:lnTo>
                  <a:pt x="59593" y="78963"/>
                </a:lnTo>
                <a:lnTo>
                  <a:pt x="62509" y="79104"/>
                </a:lnTo>
                <a:lnTo>
                  <a:pt x="69135" y="79261"/>
                </a:lnTo>
                <a:lnTo>
                  <a:pt x="72680" y="79303"/>
                </a:lnTo>
                <a:lnTo>
                  <a:pt x="76314" y="78061"/>
                </a:lnTo>
                <a:lnTo>
                  <a:pt x="80006" y="75963"/>
                </a:lnTo>
                <a:lnTo>
                  <a:pt x="88989" y="69538"/>
                </a:lnTo>
                <a:lnTo>
                  <a:pt x="90996" y="67741"/>
                </a:lnTo>
                <a:lnTo>
                  <a:pt x="100848" y="58254"/>
                </a:lnTo>
                <a:lnTo>
                  <a:pt x="101442" y="56408"/>
                </a:lnTo>
                <a:lnTo>
                  <a:pt x="101838" y="53908"/>
                </a:lnTo>
                <a:lnTo>
                  <a:pt x="102102" y="50971"/>
                </a:lnTo>
                <a:lnTo>
                  <a:pt x="103549" y="47742"/>
                </a:lnTo>
                <a:lnTo>
                  <a:pt x="105783" y="44321"/>
                </a:lnTo>
                <a:lnTo>
                  <a:pt x="108542" y="40769"/>
                </a:lnTo>
                <a:lnTo>
                  <a:pt x="110381" y="37131"/>
                </a:lnTo>
                <a:lnTo>
                  <a:pt x="111608" y="33436"/>
                </a:lnTo>
                <a:lnTo>
                  <a:pt x="112426" y="29703"/>
                </a:lnTo>
                <a:lnTo>
                  <a:pt x="111700" y="27214"/>
                </a:lnTo>
                <a:lnTo>
                  <a:pt x="109947" y="25555"/>
                </a:lnTo>
                <a:lnTo>
                  <a:pt x="104076" y="22892"/>
                </a:lnTo>
                <a:lnTo>
                  <a:pt x="102324" y="22673"/>
                </a:lnTo>
                <a:lnTo>
                  <a:pt x="99886" y="22528"/>
                </a:lnTo>
                <a:lnTo>
                  <a:pt x="93791" y="22366"/>
                </a:lnTo>
                <a:lnTo>
                  <a:pt x="75800" y="22253"/>
                </a:lnTo>
                <a:lnTo>
                  <a:pt x="72043" y="23518"/>
                </a:lnTo>
                <a:lnTo>
                  <a:pt x="68269" y="25631"/>
                </a:lnTo>
                <a:lnTo>
                  <a:pt x="64483" y="28309"/>
                </a:lnTo>
                <a:lnTo>
                  <a:pt x="60689" y="31365"/>
                </a:lnTo>
                <a:lnTo>
                  <a:pt x="56889" y="34672"/>
                </a:lnTo>
                <a:lnTo>
                  <a:pt x="47734" y="43037"/>
                </a:lnTo>
                <a:lnTo>
                  <a:pt x="46983" y="44993"/>
                </a:lnTo>
                <a:lnTo>
                  <a:pt x="46482" y="47568"/>
                </a:lnTo>
                <a:lnTo>
                  <a:pt x="46148" y="50554"/>
                </a:lnTo>
                <a:lnTo>
                  <a:pt x="44656" y="52545"/>
                </a:lnTo>
                <a:lnTo>
                  <a:pt x="42391" y="53872"/>
                </a:lnTo>
                <a:lnTo>
                  <a:pt x="39611" y="54757"/>
                </a:lnTo>
                <a:lnTo>
                  <a:pt x="37757" y="56617"/>
                </a:lnTo>
                <a:lnTo>
                  <a:pt x="36522" y="59127"/>
                </a:lnTo>
                <a:lnTo>
                  <a:pt x="34539" y="66212"/>
                </a:lnTo>
                <a:lnTo>
                  <a:pt x="34376" y="68063"/>
                </a:lnTo>
                <a:lnTo>
                  <a:pt x="34268" y="70568"/>
                </a:lnTo>
                <a:lnTo>
                  <a:pt x="34195" y="73508"/>
                </a:lnTo>
                <a:lnTo>
                  <a:pt x="35417" y="75467"/>
                </a:lnTo>
                <a:lnTo>
                  <a:pt x="37502" y="76773"/>
                </a:lnTo>
                <a:lnTo>
                  <a:pt x="45014" y="79234"/>
                </a:lnTo>
                <a:lnTo>
                  <a:pt x="57478" y="85409"/>
                </a:lnTo>
                <a:lnTo>
                  <a:pt x="63639" y="85941"/>
                </a:lnTo>
                <a:lnTo>
                  <a:pt x="70286" y="85026"/>
                </a:lnTo>
                <a:lnTo>
                  <a:pt x="77258" y="83146"/>
                </a:lnTo>
                <a:lnTo>
                  <a:pt x="83175" y="81893"/>
                </a:lnTo>
                <a:lnTo>
                  <a:pt x="88390" y="81057"/>
                </a:lnTo>
                <a:lnTo>
                  <a:pt x="93137" y="80501"/>
                </a:lnTo>
                <a:lnTo>
                  <a:pt x="97572" y="80129"/>
                </a:lnTo>
                <a:lnTo>
                  <a:pt x="101798" y="79882"/>
                </a:lnTo>
                <a:lnTo>
                  <a:pt x="111638" y="79484"/>
                </a:lnTo>
                <a:lnTo>
                  <a:pt x="112446" y="78182"/>
                </a:lnTo>
                <a:lnTo>
                  <a:pt x="112984" y="76043"/>
                </a:lnTo>
                <a:lnTo>
                  <a:pt x="113343" y="73347"/>
                </a:lnTo>
                <a:lnTo>
                  <a:pt x="113582" y="70281"/>
                </a:lnTo>
                <a:lnTo>
                  <a:pt x="113742" y="66966"/>
                </a:lnTo>
                <a:lnTo>
                  <a:pt x="113848" y="63486"/>
                </a:lnTo>
                <a:lnTo>
                  <a:pt x="112649" y="61166"/>
                </a:lnTo>
                <a:lnTo>
                  <a:pt x="110579" y="59620"/>
                </a:lnTo>
                <a:lnTo>
                  <a:pt x="107930" y="58589"/>
                </a:lnTo>
                <a:lnTo>
                  <a:pt x="106163" y="56631"/>
                </a:lnTo>
                <a:lnTo>
                  <a:pt x="104986" y="54056"/>
                </a:lnTo>
                <a:lnTo>
                  <a:pt x="103096" y="46866"/>
                </a:lnTo>
                <a:lnTo>
                  <a:pt x="102941" y="45006"/>
                </a:lnTo>
                <a:lnTo>
                  <a:pt x="102837" y="42496"/>
                </a:lnTo>
                <a:lnTo>
                  <a:pt x="102769" y="39553"/>
                </a:lnTo>
                <a:lnTo>
                  <a:pt x="101452" y="36321"/>
                </a:lnTo>
                <a:lnTo>
                  <a:pt x="99305" y="32896"/>
                </a:lnTo>
                <a:lnTo>
                  <a:pt x="92802" y="24342"/>
                </a:lnTo>
                <a:lnTo>
                  <a:pt x="90998" y="23640"/>
                </a:lnTo>
                <a:lnTo>
                  <a:pt x="88525" y="23172"/>
                </a:lnTo>
                <a:lnTo>
                  <a:pt x="85607" y="22860"/>
                </a:lnTo>
                <a:lnTo>
                  <a:pt x="82392" y="22652"/>
                </a:lnTo>
                <a:lnTo>
                  <a:pt x="78978" y="22514"/>
                </a:lnTo>
                <a:lnTo>
                  <a:pt x="75432" y="22421"/>
                </a:lnTo>
                <a:lnTo>
                  <a:pt x="71798" y="23630"/>
                </a:lnTo>
                <a:lnTo>
                  <a:pt x="68106" y="25705"/>
                </a:lnTo>
                <a:lnTo>
                  <a:pt x="64374" y="28359"/>
                </a:lnTo>
                <a:lnTo>
                  <a:pt x="60616" y="30128"/>
                </a:lnTo>
                <a:lnTo>
                  <a:pt x="56841" y="31308"/>
                </a:lnTo>
                <a:lnTo>
                  <a:pt x="53054" y="32094"/>
                </a:lnTo>
                <a:lnTo>
                  <a:pt x="50530" y="33888"/>
                </a:lnTo>
                <a:lnTo>
                  <a:pt x="48847" y="36354"/>
                </a:lnTo>
                <a:lnTo>
                  <a:pt x="47724" y="39268"/>
                </a:lnTo>
                <a:lnTo>
                  <a:pt x="45707" y="42481"/>
                </a:lnTo>
                <a:lnTo>
                  <a:pt x="43091" y="45893"/>
                </a:lnTo>
                <a:lnTo>
                  <a:pt x="40078" y="49437"/>
                </a:lnTo>
                <a:lnTo>
                  <a:pt x="36799" y="53070"/>
                </a:lnTo>
                <a:lnTo>
                  <a:pt x="24739" y="65746"/>
                </a:lnTo>
                <a:lnTo>
                  <a:pt x="24032" y="67752"/>
                </a:lnTo>
                <a:lnTo>
                  <a:pt x="23562" y="70360"/>
                </a:lnTo>
                <a:lnTo>
                  <a:pt x="22806" y="77603"/>
                </a:lnTo>
                <a:lnTo>
                  <a:pt x="22745" y="79468"/>
                </a:lnTo>
                <a:lnTo>
                  <a:pt x="22637" y="89071"/>
                </a:lnTo>
                <a:lnTo>
                  <a:pt x="23901" y="89653"/>
                </a:lnTo>
                <a:lnTo>
                  <a:pt x="26015" y="90041"/>
                </a:lnTo>
                <a:lnTo>
                  <a:pt x="28693" y="90299"/>
                </a:lnTo>
                <a:lnTo>
                  <a:pt x="31749" y="89202"/>
                </a:lnTo>
                <a:lnTo>
                  <a:pt x="35056" y="87200"/>
                </a:lnTo>
                <a:lnTo>
                  <a:pt x="38531" y="84595"/>
                </a:lnTo>
                <a:lnTo>
                  <a:pt x="42118" y="82859"/>
                </a:lnTo>
                <a:lnTo>
                  <a:pt x="45779" y="81702"/>
                </a:lnTo>
                <a:lnTo>
                  <a:pt x="49489" y="80930"/>
                </a:lnTo>
                <a:lnTo>
                  <a:pt x="53233" y="80415"/>
                </a:lnTo>
                <a:lnTo>
                  <a:pt x="56999" y="80073"/>
                </a:lnTo>
                <a:lnTo>
                  <a:pt x="60779" y="79844"/>
                </a:lnTo>
                <a:lnTo>
                  <a:pt x="63300" y="78421"/>
                </a:lnTo>
                <a:lnTo>
                  <a:pt x="64980" y="76203"/>
                </a:lnTo>
                <a:lnTo>
                  <a:pt x="66100" y="73454"/>
                </a:lnTo>
                <a:lnTo>
                  <a:pt x="68117" y="70351"/>
                </a:lnTo>
                <a:lnTo>
                  <a:pt x="70732" y="67013"/>
                </a:lnTo>
                <a:lnTo>
                  <a:pt x="73745" y="63518"/>
                </a:lnTo>
                <a:lnTo>
                  <a:pt x="77023" y="61187"/>
                </a:lnTo>
                <a:lnTo>
                  <a:pt x="80479" y="59634"/>
                </a:lnTo>
                <a:lnTo>
                  <a:pt x="84053" y="58598"/>
                </a:lnTo>
                <a:lnTo>
                  <a:pt x="86435" y="56638"/>
                </a:lnTo>
                <a:lnTo>
                  <a:pt x="88024" y="54061"/>
                </a:lnTo>
                <a:lnTo>
                  <a:pt x="89083" y="51072"/>
                </a:lnTo>
                <a:lnTo>
                  <a:pt x="91059" y="47810"/>
                </a:lnTo>
                <a:lnTo>
                  <a:pt x="93646" y="44366"/>
                </a:lnTo>
                <a:lnTo>
                  <a:pt x="96641" y="40799"/>
                </a:lnTo>
                <a:lnTo>
                  <a:pt x="97368" y="38422"/>
                </a:lnTo>
                <a:lnTo>
                  <a:pt x="96582" y="36837"/>
                </a:lnTo>
                <a:lnTo>
                  <a:pt x="94788" y="35780"/>
                </a:lnTo>
                <a:lnTo>
                  <a:pt x="93592" y="33805"/>
                </a:lnTo>
                <a:lnTo>
                  <a:pt x="92795" y="31219"/>
                </a:lnTo>
                <a:lnTo>
                  <a:pt x="91516" y="24011"/>
                </a:lnTo>
                <a:lnTo>
                  <a:pt x="90140" y="22149"/>
                </a:lnTo>
                <a:lnTo>
                  <a:pt x="87954" y="19638"/>
                </a:lnTo>
                <a:lnTo>
                  <a:pt x="85226" y="16694"/>
                </a:lnTo>
                <a:lnTo>
                  <a:pt x="82138" y="14732"/>
                </a:lnTo>
                <a:lnTo>
                  <a:pt x="78809" y="13423"/>
                </a:lnTo>
                <a:lnTo>
                  <a:pt x="75319" y="12551"/>
                </a:lnTo>
                <a:lnTo>
                  <a:pt x="71723" y="13240"/>
                </a:lnTo>
                <a:lnTo>
                  <a:pt x="68056" y="14968"/>
                </a:lnTo>
                <a:lnTo>
                  <a:pt x="64341" y="17391"/>
                </a:lnTo>
                <a:lnTo>
                  <a:pt x="60594" y="19006"/>
                </a:lnTo>
                <a:lnTo>
                  <a:pt x="56826" y="20083"/>
                </a:lnTo>
                <a:lnTo>
                  <a:pt x="53044" y="20801"/>
                </a:lnTo>
                <a:lnTo>
                  <a:pt x="49253" y="21279"/>
                </a:lnTo>
                <a:lnTo>
                  <a:pt x="45456" y="21598"/>
                </a:lnTo>
                <a:lnTo>
                  <a:pt x="41654" y="21811"/>
                </a:lnTo>
                <a:lnTo>
                  <a:pt x="36579" y="23223"/>
                </a:lnTo>
                <a:lnTo>
                  <a:pt x="30656" y="25434"/>
                </a:lnTo>
                <a:lnTo>
                  <a:pt x="24168" y="28179"/>
                </a:lnTo>
                <a:lnTo>
                  <a:pt x="18572" y="31278"/>
                </a:lnTo>
                <a:lnTo>
                  <a:pt x="13571" y="34614"/>
                </a:lnTo>
                <a:lnTo>
                  <a:pt x="8968" y="38108"/>
                </a:lnTo>
                <a:lnTo>
                  <a:pt x="5899" y="41708"/>
                </a:lnTo>
                <a:lnTo>
                  <a:pt x="3853" y="45377"/>
                </a:lnTo>
                <a:lnTo>
                  <a:pt x="0" y="55874"/>
                </a:lnTo>
                <a:lnTo>
                  <a:pt x="1190" y="57361"/>
                </a:lnTo>
                <a:lnTo>
                  <a:pt x="3254" y="59623"/>
                </a:lnTo>
                <a:lnTo>
                  <a:pt x="5899" y="62401"/>
                </a:lnTo>
                <a:lnTo>
                  <a:pt x="8933" y="64253"/>
                </a:lnTo>
                <a:lnTo>
                  <a:pt x="12226" y="65488"/>
                </a:lnTo>
                <a:lnTo>
                  <a:pt x="15691" y="66310"/>
                </a:lnTo>
                <a:lnTo>
                  <a:pt x="20541" y="65589"/>
                </a:lnTo>
                <a:lnTo>
                  <a:pt x="26314" y="63838"/>
                </a:lnTo>
                <a:lnTo>
                  <a:pt x="32703" y="61401"/>
                </a:lnTo>
                <a:lnTo>
                  <a:pt x="38232" y="59776"/>
                </a:lnTo>
                <a:lnTo>
                  <a:pt x="43188" y="58693"/>
                </a:lnTo>
                <a:lnTo>
                  <a:pt x="47762" y="57971"/>
                </a:lnTo>
                <a:lnTo>
                  <a:pt x="53352" y="57490"/>
                </a:lnTo>
                <a:lnTo>
                  <a:pt x="59618" y="57169"/>
                </a:lnTo>
                <a:lnTo>
                  <a:pt x="66336" y="56954"/>
                </a:lnTo>
                <a:lnTo>
                  <a:pt x="70814" y="55542"/>
                </a:lnTo>
                <a:lnTo>
                  <a:pt x="73800" y="53330"/>
                </a:lnTo>
                <a:lnTo>
                  <a:pt x="78591" y="46723"/>
                </a:lnTo>
                <a:lnTo>
                  <a:pt x="80254" y="46181"/>
                </a:lnTo>
                <a:lnTo>
                  <a:pt x="82633" y="45819"/>
                </a:lnTo>
                <a:lnTo>
                  <a:pt x="85489" y="45578"/>
                </a:lnTo>
                <a:lnTo>
                  <a:pt x="87393" y="44148"/>
                </a:lnTo>
                <a:lnTo>
                  <a:pt x="88662" y="41924"/>
                </a:lnTo>
                <a:lnTo>
                  <a:pt x="90699" y="35298"/>
                </a:lnTo>
                <a:lnTo>
                  <a:pt x="92136" y="33484"/>
                </a:lnTo>
                <a:lnTo>
                  <a:pt x="94364" y="31005"/>
                </a:lnTo>
                <a:lnTo>
                  <a:pt x="97120" y="28082"/>
                </a:lnTo>
                <a:lnTo>
                  <a:pt x="97687" y="26133"/>
                </a:lnTo>
                <a:lnTo>
                  <a:pt x="96795" y="24834"/>
                </a:lnTo>
                <a:lnTo>
                  <a:pt x="94930" y="23969"/>
                </a:lnTo>
                <a:lnTo>
                  <a:pt x="93687" y="22121"/>
                </a:lnTo>
                <a:lnTo>
                  <a:pt x="92858" y="19619"/>
                </a:lnTo>
                <a:lnTo>
                  <a:pt x="92306" y="16682"/>
                </a:lnTo>
                <a:lnTo>
                  <a:pt x="90667" y="13453"/>
                </a:lnTo>
                <a:lnTo>
                  <a:pt x="88305" y="10031"/>
                </a:lnTo>
                <a:lnTo>
                  <a:pt x="85460" y="6479"/>
                </a:lnTo>
                <a:lnTo>
                  <a:pt x="82294" y="4112"/>
                </a:lnTo>
                <a:lnTo>
                  <a:pt x="78913" y="2534"/>
                </a:lnTo>
                <a:lnTo>
                  <a:pt x="70429" y="0"/>
                </a:lnTo>
                <a:lnTo>
                  <a:pt x="68463" y="1062"/>
                </a:lnTo>
                <a:lnTo>
                  <a:pt x="65882" y="3040"/>
                </a:lnTo>
                <a:lnTo>
                  <a:pt x="58683" y="9273"/>
                </a:lnTo>
                <a:lnTo>
                  <a:pt x="56822" y="9784"/>
                </a:lnTo>
                <a:lnTo>
                  <a:pt x="54311" y="10125"/>
                </a:lnTo>
                <a:lnTo>
                  <a:pt x="51368" y="10352"/>
                </a:lnTo>
                <a:lnTo>
                  <a:pt x="49405" y="11774"/>
                </a:lnTo>
                <a:lnTo>
                  <a:pt x="48097" y="13991"/>
                </a:lnTo>
                <a:lnTo>
                  <a:pt x="47225" y="16740"/>
                </a:lnTo>
                <a:lnTo>
                  <a:pt x="45373" y="19842"/>
                </a:lnTo>
                <a:lnTo>
                  <a:pt x="42869" y="23180"/>
                </a:lnTo>
                <a:lnTo>
                  <a:pt x="39930" y="26676"/>
                </a:lnTo>
                <a:lnTo>
                  <a:pt x="37970" y="30276"/>
                </a:lnTo>
                <a:lnTo>
                  <a:pt x="36663" y="33946"/>
                </a:lnTo>
                <a:lnTo>
                  <a:pt x="35793" y="37663"/>
                </a:lnTo>
                <a:lnTo>
                  <a:pt x="35212" y="41411"/>
                </a:lnTo>
                <a:lnTo>
                  <a:pt x="34825" y="45179"/>
                </a:lnTo>
                <a:lnTo>
                  <a:pt x="34204" y="54285"/>
                </a:lnTo>
                <a:lnTo>
                  <a:pt x="34064" y="76012"/>
                </a:lnTo>
                <a:lnTo>
                  <a:pt x="35329" y="77137"/>
                </a:lnTo>
                <a:lnTo>
                  <a:pt x="37443" y="77887"/>
                </a:lnTo>
                <a:lnTo>
                  <a:pt x="40122" y="78387"/>
                </a:lnTo>
                <a:lnTo>
                  <a:pt x="43178" y="78720"/>
                </a:lnTo>
                <a:lnTo>
                  <a:pt x="46486" y="78942"/>
                </a:lnTo>
                <a:lnTo>
                  <a:pt x="49961" y="79091"/>
                </a:lnTo>
                <a:lnTo>
                  <a:pt x="57208" y="79255"/>
                </a:lnTo>
                <a:lnTo>
                  <a:pt x="60919" y="79299"/>
                </a:lnTo>
                <a:lnTo>
                  <a:pt x="63393" y="78058"/>
                </a:lnTo>
                <a:lnTo>
                  <a:pt x="65042" y="75961"/>
                </a:lnTo>
                <a:lnTo>
                  <a:pt x="66142" y="73292"/>
                </a:lnTo>
                <a:lnTo>
                  <a:pt x="69415" y="71514"/>
                </a:lnTo>
                <a:lnTo>
                  <a:pt x="74137" y="70328"/>
                </a:lnTo>
                <a:lnTo>
                  <a:pt x="79825" y="69538"/>
                </a:lnTo>
                <a:lnTo>
                  <a:pt x="84887" y="67740"/>
                </a:lnTo>
                <a:lnTo>
                  <a:pt x="89531" y="65272"/>
                </a:lnTo>
                <a:lnTo>
                  <a:pt x="100043" y="58254"/>
                </a:lnTo>
                <a:lnTo>
                  <a:pt x="100905" y="56408"/>
                </a:lnTo>
                <a:lnTo>
                  <a:pt x="101480" y="53908"/>
                </a:lnTo>
                <a:lnTo>
                  <a:pt x="101864" y="50971"/>
                </a:lnTo>
                <a:lnTo>
                  <a:pt x="100849" y="49013"/>
                </a:lnTo>
                <a:lnTo>
                  <a:pt x="98903" y="47707"/>
                </a:lnTo>
                <a:lnTo>
                  <a:pt x="96336" y="46837"/>
                </a:lnTo>
                <a:lnTo>
                  <a:pt x="93354" y="46257"/>
                </a:lnTo>
                <a:lnTo>
                  <a:pt x="90096" y="45870"/>
                </a:lnTo>
                <a:lnTo>
                  <a:pt x="81810" y="45250"/>
                </a:lnTo>
                <a:lnTo>
                  <a:pt x="79860" y="46468"/>
                </a:lnTo>
                <a:lnTo>
                  <a:pt x="77290" y="48551"/>
                </a:lnTo>
                <a:lnTo>
                  <a:pt x="68341" y="5652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59"/>
          <p:cNvSpPr/>
          <p:nvPr/>
        </p:nvSpPr>
        <p:spPr>
          <a:xfrm>
            <a:off x="4926329" y="5715558"/>
            <a:ext cx="171451" cy="605232"/>
          </a:xfrm>
          <a:custGeom>
            <a:avLst/>
            <a:gdLst/>
            <a:ahLst/>
            <a:cxnLst/>
            <a:rect l="0" t="0" r="0" b="0"/>
            <a:pathLst>
              <a:path w="171451" h="605232">
                <a:moveTo>
                  <a:pt x="171450" y="605231"/>
                </a:moveTo>
                <a:lnTo>
                  <a:pt x="171450" y="566975"/>
                </a:lnTo>
                <a:lnTo>
                  <a:pt x="170180" y="563217"/>
                </a:lnTo>
                <a:lnTo>
                  <a:pt x="165383" y="555655"/>
                </a:lnTo>
                <a:lnTo>
                  <a:pt x="162404" y="548061"/>
                </a:lnTo>
                <a:lnTo>
                  <a:pt x="160491" y="532837"/>
                </a:lnTo>
                <a:lnTo>
                  <a:pt x="156843" y="518446"/>
                </a:lnTo>
                <a:lnTo>
                  <a:pt x="150220" y="496367"/>
                </a:lnTo>
                <a:lnTo>
                  <a:pt x="145928" y="486574"/>
                </a:lnTo>
                <a:lnTo>
                  <a:pt x="141057" y="475024"/>
                </a:lnTo>
                <a:lnTo>
                  <a:pt x="138315" y="461382"/>
                </a:lnTo>
                <a:lnTo>
                  <a:pt x="137389" y="445396"/>
                </a:lnTo>
                <a:lnTo>
                  <a:pt x="137313" y="441524"/>
                </a:lnTo>
                <a:lnTo>
                  <a:pt x="133841" y="427062"/>
                </a:lnTo>
                <a:lnTo>
                  <a:pt x="127333" y="404938"/>
                </a:lnTo>
                <a:lnTo>
                  <a:pt x="126205" y="395037"/>
                </a:lnTo>
                <a:lnTo>
                  <a:pt x="124777" y="391442"/>
                </a:lnTo>
                <a:lnTo>
                  <a:pt x="119804" y="384060"/>
                </a:lnTo>
                <a:lnTo>
                  <a:pt x="115931" y="378833"/>
                </a:lnTo>
                <a:lnTo>
                  <a:pt x="115025" y="374223"/>
                </a:lnTo>
                <a:lnTo>
                  <a:pt x="114784" y="371216"/>
                </a:lnTo>
                <a:lnTo>
                  <a:pt x="111129" y="361101"/>
                </a:lnTo>
                <a:lnTo>
                  <a:pt x="108376" y="354848"/>
                </a:lnTo>
                <a:lnTo>
                  <a:pt x="105271" y="345599"/>
                </a:lnTo>
                <a:lnTo>
                  <a:pt x="101931" y="334354"/>
                </a:lnTo>
                <a:lnTo>
                  <a:pt x="98434" y="321776"/>
                </a:lnTo>
                <a:lnTo>
                  <a:pt x="94833" y="310851"/>
                </a:lnTo>
                <a:lnTo>
                  <a:pt x="91162" y="301028"/>
                </a:lnTo>
                <a:lnTo>
                  <a:pt x="87445" y="291939"/>
                </a:lnTo>
                <a:lnTo>
                  <a:pt x="82213" y="273080"/>
                </a:lnTo>
                <a:lnTo>
                  <a:pt x="80446" y="255329"/>
                </a:lnTo>
                <a:lnTo>
                  <a:pt x="80097" y="239594"/>
                </a:lnTo>
                <a:lnTo>
                  <a:pt x="80068" y="235743"/>
                </a:lnTo>
                <a:lnTo>
                  <a:pt x="78779" y="231906"/>
                </a:lnTo>
                <a:lnTo>
                  <a:pt x="73960" y="224255"/>
                </a:lnTo>
                <a:lnTo>
                  <a:pt x="70174" y="218877"/>
                </a:lnTo>
                <a:lnTo>
                  <a:pt x="69289" y="214232"/>
                </a:lnTo>
                <a:lnTo>
                  <a:pt x="68790" y="201090"/>
                </a:lnTo>
                <a:lnTo>
                  <a:pt x="68622" y="179961"/>
                </a:lnTo>
                <a:lnTo>
                  <a:pt x="66068" y="170588"/>
                </a:lnTo>
                <a:lnTo>
                  <a:pt x="61826" y="157989"/>
                </a:lnTo>
                <a:lnTo>
                  <a:pt x="56457" y="143240"/>
                </a:lnTo>
                <a:lnTo>
                  <a:pt x="52878" y="132137"/>
                </a:lnTo>
                <a:lnTo>
                  <a:pt x="48902" y="116414"/>
                </a:lnTo>
                <a:lnTo>
                  <a:pt x="43748" y="105192"/>
                </a:lnTo>
                <a:lnTo>
                  <a:pt x="36158" y="93708"/>
                </a:lnTo>
                <a:lnTo>
                  <a:pt x="35121" y="88751"/>
                </a:lnTo>
                <a:lnTo>
                  <a:pt x="34455" y="75221"/>
                </a:lnTo>
                <a:lnTo>
                  <a:pt x="33130" y="72821"/>
                </a:lnTo>
                <a:lnTo>
                  <a:pt x="30977" y="71221"/>
                </a:lnTo>
                <a:lnTo>
                  <a:pt x="28271" y="70155"/>
                </a:lnTo>
                <a:lnTo>
                  <a:pt x="26468" y="68173"/>
                </a:lnTo>
                <a:lnTo>
                  <a:pt x="25266" y="65583"/>
                </a:lnTo>
                <a:lnTo>
                  <a:pt x="23335" y="58367"/>
                </a:lnTo>
                <a:lnTo>
                  <a:pt x="22903" y="40839"/>
                </a:lnTo>
                <a:lnTo>
                  <a:pt x="22873" y="35837"/>
                </a:lnTo>
                <a:lnTo>
                  <a:pt x="19479" y="27894"/>
                </a:lnTo>
                <a:lnTo>
                  <a:pt x="13021" y="14234"/>
                </a:lnTo>
                <a:lnTo>
                  <a:pt x="11902" y="5800"/>
                </a:lnTo>
                <a:lnTo>
                  <a:pt x="10475" y="3680"/>
                </a:lnTo>
                <a:lnTo>
                  <a:pt x="8253" y="2267"/>
                </a:lnTo>
                <a:lnTo>
                  <a:pt x="1631" y="0"/>
                </a:lnTo>
                <a:lnTo>
                  <a:pt x="1088" y="1084"/>
                </a:lnTo>
                <a:lnTo>
                  <a:pt x="0" y="108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60"/>
          <p:cNvSpPr/>
          <p:nvPr/>
        </p:nvSpPr>
        <p:spPr>
          <a:xfrm>
            <a:off x="4976894" y="6185418"/>
            <a:ext cx="246616" cy="169621"/>
          </a:xfrm>
          <a:custGeom>
            <a:avLst/>
            <a:gdLst/>
            <a:ahLst/>
            <a:cxnLst/>
            <a:rect l="0" t="0" r="0" b="0"/>
            <a:pathLst>
              <a:path w="246616" h="169621">
                <a:moveTo>
                  <a:pt x="6585" y="89651"/>
                </a:moveTo>
                <a:lnTo>
                  <a:pt x="518" y="89651"/>
                </a:lnTo>
                <a:lnTo>
                  <a:pt x="0" y="90922"/>
                </a:lnTo>
                <a:lnTo>
                  <a:pt x="925" y="93038"/>
                </a:lnTo>
                <a:lnTo>
                  <a:pt x="2812" y="95719"/>
                </a:lnTo>
                <a:lnTo>
                  <a:pt x="5340" y="97507"/>
                </a:lnTo>
                <a:lnTo>
                  <a:pt x="11535" y="99493"/>
                </a:lnTo>
                <a:lnTo>
                  <a:pt x="17446" y="100942"/>
                </a:lnTo>
                <a:lnTo>
                  <a:pt x="21149" y="104406"/>
                </a:lnTo>
                <a:lnTo>
                  <a:pt x="23915" y="107108"/>
                </a:lnTo>
                <a:lnTo>
                  <a:pt x="27028" y="108909"/>
                </a:lnTo>
                <a:lnTo>
                  <a:pt x="33875" y="110910"/>
                </a:lnTo>
                <a:lnTo>
                  <a:pt x="38801" y="112037"/>
                </a:lnTo>
                <a:lnTo>
                  <a:pt x="39493" y="113465"/>
                </a:lnTo>
                <a:lnTo>
                  <a:pt x="40261" y="118439"/>
                </a:lnTo>
                <a:lnTo>
                  <a:pt x="41736" y="120273"/>
                </a:lnTo>
                <a:lnTo>
                  <a:pt x="43989" y="121496"/>
                </a:lnTo>
                <a:lnTo>
                  <a:pt x="46761" y="122311"/>
                </a:lnTo>
                <a:lnTo>
                  <a:pt x="53228" y="126604"/>
                </a:lnTo>
                <a:lnTo>
                  <a:pt x="61660" y="133640"/>
                </a:lnTo>
                <a:lnTo>
                  <a:pt x="62352" y="135487"/>
                </a:lnTo>
                <a:lnTo>
                  <a:pt x="62813" y="137988"/>
                </a:lnTo>
                <a:lnTo>
                  <a:pt x="63553" y="145061"/>
                </a:lnTo>
                <a:lnTo>
                  <a:pt x="64884" y="145640"/>
                </a:lnTo>
                <a:lnTo>
                  <a:pt x="69749" y="146286"/>
                </a:lnTo>
                <a:lnTo>
                  <a:pt x="71555" y="147727"/>
                </a:lnTo>
                <a:lnTo>
                  <a:pt x="72758" y="149959"/>
                </a:lnTo>
                <a:lnTo>
                  <a:pt x="73561" y="152717"/>
                </a:lnTo>
                <a:lnTo>
                  <a:pt x="75366" y="154555"/>
                </a:lnTo>
                <a:lnTo>
                  <a:pt x="77839" y="155780"/>
                </a:lnTo>
                <a:lnTo>
                  <a:pt x="84866" y="157747"/>
                </a:lnTo>
                <a:lnTo>
                  <a:pt x="92151" y="158088"/>
                </a:lnTo>
                <a:lnTo>
                  <a:pt x="94109" y="159405"/>
                </a:lnTo>
                <a:lnTo>
                  <a:pt x="95414" y="161554"/>
                </a:lnTo>
                <a:lnTo>
                  <a:pt x="96285" y="164257"/>
                </a:lnTo>
                <a:lnTo>
                  <a:pt x="98135" y="166058"/>
                </a:lnTo>
                <a:lnTo>
                  <a:pt x="100639" y="167259"/>
                </a:lnTo>
                <a:lnTo>
                  <a:pt x="107714" y="169187"/>
                </a:lnTo>
                <a:lnTo>
                  <a:pt x="115007" y="169521"/>
                </a:lnTo>
                <a:lnTo>
                  <a:pt x="119144" y="169620"/>
                </a:lnTo>
                <a:lnTo>
                  <a:pt x="123498" y="166256"/>
                </a:lnTo>
                <a:lnTo>
                  <a:pt x="130574" y="159816"/>
                </a:lnTo>
                <a:lnTo>
                  <a:pt x="134928" y="158936"/>
                </a:lnTo>
                <a:lnTo>
                  <a:pt x="142004" y="158371"/>
                </a:lnTo>
                <a:lnTo>
                  <a:pt x="146358" y="154907"/>
                </a:lnTo>
                <a:lnTo>
                  <a:pt x="153434" y="148402"/>
                </a:lnTo>
                <a:lnTo>
                  <a:pt x="157788" y="147513"/>
                </a:lnTo>
                <a:lnTo>
                  <a:pt x="164864" y="146942"/>
                </a:lnTo>
                <a:lnTo>
                  <a:pt x="166714" y="144355"/>
                </a:lnTo>
                <a:lnTo>
                  <a:pt x="169218" y="140091"/>
                </a:lnTo>
                <a:lnTo>
                  <a:pt x="172157" y="134707"/>
                </a:lnTo>
                <a:lnTo>
                  <a:pt x="187361" y="105205"/>
                </a:lnTo>
                <a:lnTo>
                  <a:pt x="189332" y="102560"/>
                </a:lnTo>
                <a:lnTo>
                  <a:pt x="191917" y="99527"/>
                </a:lnTo>
                <a:lnTo>
                  <a:pt x="199122" y="91603"/>
                </a:lnTo>
                <a:lnTo>
                  <a:pt x="200983" y="87142"/>
                </a:lnTo>
                <a:lnTo>
                  <a:pt x="203494" y="80358"/>
                </a:lnTo>
                <a:lnTo>
                  <a:pt x="206438" y="72026"/>
                </a:lnTo>
                <a:lnTo>
                  <a:pt x="209670" y="65202"/>
                </a:lnTo>
                <a:lnTo>
                  <a:pt x="213096" y="59381"/>
                </a:lnTo>
                <a:lnTo>
                  <a:pt x="216649" y="54231"/>
                </a:lnTo>
                <a:lnTo>
                  <a:pt x="219017" y="49528"/>
                </a:lnTo>
                <a:lnTo>
                  <a:pt x="220597" y="45122"/>
                </a:lnTo>
                <a:lnTo>
                  <a:pt x="221650" y="40915"/>
                </a:lnTo>
                <a:lnTo>
                  <a:pt x="223622" y="36840"/>
                </a:lnTo>
                <a:lnTo>
                  <a:pt x="226206" y="32854"/>
                </a:lnTo>
                <a:lnTo>
                  <a:pt x="229199" y="28927"/>
                </a:lnTo>
                <a:lnTo>
                  <a:pt x="231195" y="25038"/>
                </a:lnTo>
                <a:lnTo>
                  <a:pt x="232525" y="21176"/>
                </a:lnTo>
                <a:lnTo>
                  <a:pt x="233412" y="17331"/>
                </a:lnTo>
                <a:lnTo>
                  <a:pt x="235273" y="14768"/>
                </a:lnTo>
                <a:lnTo>
                  <a:pt x="237784" y="13059"/>
                </a:lnTo>
                <a:lnTo>
                  <a:pt x="240728" y="11920"/>
                </a:lnTo>
                <a:lnTo>
                  <a:pt x="242690" y="9891"/>
                </a:lnTo>
                <a:lnTo>
                  <a:pt x="243999" y="7267"/>
                </a:lnTo>
                <a:lnTo>
                  <a:pt x="246099" y="0"/>
                </a:lnTo>
                <a:lnTo>
                  <a:pt x="246271" y="674"/>
                </a:lnTo>
                <a:lnTo>
                  <a:pt x="246386" y="2393"/>
                </a:lnTo>
                <a:lnTo>
                  <a:pt x="246615" y="96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61"/>
          <p:cNvSpPr/>
          <p:nvPr/>
        </p:nvSpPr>
        <p:spPr>
          <a:xfrm>
            <a:off x="4823459" y="5543550"/>
            <a:ext cx="34292" cy="57151"/>
          </a:xfrm>
          <a:custGeom>
            <a:avLst/>
            <a:gdLst/>
            <a:ahLst/>
            <a:cxnLst/>
            <a:rect l="0" t="0" r="0" b="0"/>
            <a:pathLst>
              <a:path w="34292" h="57151">
                <a:moveTo>
                  <a:pt x="34291" y="57150"/>
                </a:moveTo>
                <a:lnTo>
                  <a:pt x="14608" y="37467"/>
                </a:lnTo>
                <a:lnTo>
                  <a:pt x="12279" y="33868"/>
                </a:lnTo>
                <a:lnTo>
                  <a:pt x="9456" y="28928"/>
                </a:lnTo>
                <a:lnTo>
                  <a:pt x="6304" y="23095"/>
                </a:lnTo>
                <a:lnTo>
                  <a:pt x="4203" y="17937"/>
                </a:lnTo>
                <a:lnTo>
                  <a:pt x="2802" y="1322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62"/>
          <p:cNvSpPr/>
          <p:nvPr/>
        </p:nvSpPr>
        <p:spPr>
          <a:xfrm>
            <a:off x="4777740" y="5292089"/>
            <a:ext cx="34290" cy="102871"/>
          </a:xfrm>
          <a:custGeom>
            <a:avLst/>
            <a:gdLst/>
            <a:ahLst/>
            <a:cxnLst/>
            <a:rect l="0" t="0" r="0" b="0"/>
            <a:pathLst>
              <a:path w="34290" h="102871">
                <a:moveTo>
                  <a:pt x="34289" y="102870"/>
                </a:moveTo>
                <a:lnTo>
                  <a:pt x="28222" y="90735"/>
                </a:lnTo>
                <a:lnTo>
                  <a:pt x="25164" y="83350"/>
                </a:lnTo>
                <a:lnTo>
                  <a:pt x="21856" y="74617"/>
                </a:lnTo>
                <a:lnTo>
                  <a:pt x="18381" y="64984"/>
                </a:lnTo>
                <a:lnTo>
                  <a:pt x="16063" y="57293"/>
                </a:lnTo>
                <a:lnTo>
                  <a:pt x="14519" y="50896"/>
                </a:lnTo>
                <a:lnTo>
                  <a:pt x="13489" y="45361"/>
                </a:lnTo>
                <a:lnTo>
                  <a:pt x="11533" y="37860"/>
                </a:lnTo>
                <a:lnTo>
                  <a:pt x="8958" y="2905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63"/>
          <p:cNvSpPr/>
          <p:nvPr/>
        </p:nvSpPr>
        <p:spPr>
          <a:xfrm>
            <a:off x="4720590" y="5120639"/>
            <a:ext cx="22861" cy="57151"/>
          </a:xfrm>
          <a:custGeom>
            <a:avLst/>
            <a:gdLst/>
            <a:ahLst/>
            <a:cxnLst/>
            <a:rect l="0" t="0" r="0" b="0"/>
            <a:pathLst>
              <a:path w="22861" h="57151">
                <a:moveTo>
                  <a:pt x="22860" y="57150"/>
                </a:moveTo>
                <a:lnTo>
                  <a:pt x="19473" y="5037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4"/>
          <p:cNvSpPr/>
          <p:nvPr/>
        </p:nvSpPr>
        <p:spPr>
          <a:xfrm>
            <a:off x="4629336" y="5029218"/>
            <a:ext cx="113945" cy="91364"/>
          </a:xfrm>
          <a:custGeom>
            <a:avLst/>
            <a:gdLst/>
            <a:ahLst/>
            <a:cxnLst/>
            <a:rect l="0" t="0" r="0" b="0"/>
            <a:pathLst>
              <a:path w="113945" h="91364">
                <a:moveTo>
                  <a:pt x="79823" y="79991"/>
                </a:moveTo>
                <a:lnTo>
                  <a:pt x="91959" y="67856"/>
                </a:lnTo>
                <a:lnTo>
                  <a:pt x="95534" y="63011"/>
                </a:lnTo>
                <a:lnTo>
                  <a:pt x="97917" y="58511"/>
                </a:lnTo>
                <a:lnTo>
                  <a:pt x="99506" y="54241"/>
                </a:lnTo>
                <a:lnTo>
                  <a:pt x="99295" y="50125"/>
                </a:lnTo>
                <a:lnTo>
                  <a:pt x="97885" y="46110"/>
                </a:lnTo>
                <a:lnTo>
                  <a:pt x="95674" y="42164"/>
                </a:lnTo>
                <a:lnTo>
                  <a:pt x="89832" y="31006"/>
                </a:lnTo>
                <a:lnTo>
                  <a:pt x="86496" y="24475"/>
                </a:lnTo>
                <a:lnTo>
                  <a:pt x="83001" y="18850"/>
                </a:lnTo>
                <a:lnTo>
                  <a:pt x="79402" y="13830"/>
                </a:lnTo>
                <a:lnTo>
                  <a:pt x="70568" y="2717"/>
                </a:lnTo>
                <a:lnTo>
                  <a:pt x="68573" y="3075"/>
                </a:lnTo>
                <a:lnTo>
                  <a:pt x="65973" y="4584"/>
                </a:lnTo>
                <a:lnTo>
                  <a:pt x="62970" y="6860"/>
                </a:lnTo>
                <a:lnTo>
                  <a:pt x="59698" y="8377"/>
                </a:lnTo>
                <a:lnTo>
                  <a:pt x="56246" y="9389"/>
                </a:lnTo>
                <a:lnTo>
                  <a:pt x="52675" y="10063"/>
                </a:lnTo>
                <a:lnTo>
                  <a:pt x="49025" y="11782"/>
                </a:lnTo>
                <a:lnTo>
                  <a:pt x="45321" y="14199"/>
                </a:lnTo>
                <a:lnTo>
                  <a:pt x="41582" y="17080"/>
                </a:lnTo>
                <a:lnTo>
                  <a:pt x="37819" y="20270"/>
                </a:lnTo>
                <a:lnTo>
                  <a:pt x="34041" y="23667"/>
                </a:lnTo>
                <a:lnTo>
                  <a:pt x="26456" y="30828"/>
                </a:lnTo>
                <a:lnTo>
                  <a:pt x="18851" y="38244"/>
                </a:lnTo>
                <a:lnTo>
                  <a:pt x="17585" y="42000"/>
                </a:lnTo>
                <a:lnTo>
                  <a:pt x="18011" y="45774"/>
                </a:lnTo>
                <a:lnTo>
                  <a:pt x="19565" y="49559"/>
                </a:lnTo>
                <a:lnTo>
                  <a:pt x="21871" y="54624"/>
                </a:lnTo>
                <a:lnTo>
                  <a:pt x="32242" y="76149"/>
                </a:lnTo>
                <a:lnTo>
                  <a:pt x="34132" y="78700"/>
                </a:lnTo>
                <a:lnTo>
                  <a:pt x="36663" y="81671"/>
                </a:lnTo>
                <a:lnTo>
                  <a:pt x="39620" y="84921"/>
                </a:lnTo>
                <a:lnTo>
                  <a:pt x="42861" y="87088"/>
                </a:lnTo>
                <a:lnTo>
                  <a:pt x="46292" y="88532"/>
                </a:lnTo>
                <a:lnTo>
                  <a:pt x="49849" y="89495"/>
                </a:lnTo>
                <a:lnTo>
                  <a:pt x="53491" y="90137"/>
                </a:lnTo>
                <a:lnTo>
                  <a:pt x="57188" y="90566"/>
                </a:lnTo>
                <a:lnTo>
                  <a:pt x="60923" y="90851"/>
                </a:lnTo>
                <a:lnTo>
                  <a:pt x="64684" y="91041"/>
                </a:lnTo>
                <a:lnTo>
                  <a:pt x="72248" y="91252"/>
                </a:lnTo>
                <a:lnTo>
                  <a:pt x="74773" y="90039"/>
                </a:lnTo>
                <a:lnTo>
                  <a:pt x="76457" y="87960"/>
                </a:lnTo>
                <a:lnTo>
                  <a:pt x="77579" y="85303"/>
                </a:lnTo>
                <a:lnTo>
                  <a:pt x="79597" y="83533"/>
                </a:lnTo>
                <a:lnTo>
                  <a:pt x="82212" y="82352"/>
                </a:lnTo>
                <a:lnTo>
                  <a:pt x="85226" y="81566"/>
                </a:lnTo>
                <a:lnTo>
                  <a:pt x="87235" y="79771"/>
                </a:lnTo>
                <a:lnTo>
                  <a:pt x="88575" y="77304"/>
                </a:lnTo>
                <a:lnTo>
                  <a:pt x="89468" y="74390"/>
                </a:lnTo>
                <a:lnTo>
                  <a:pt x="90063" y="71177"/>
                </a:lnTo>
                <a:lnTo>
                  <a:pt x="90460" y="67765"/>
                </a:lnTo>
                <a:lnTo>
                  <a:pt x="90724" y="64221"/>
                </a:lnTo>
                <a:lnTo>
                  <a:pt x="90901" y="60587"/>
                </a:lnTo>
                <a:lnTo>
                  <a:pt x="91097" y="53164"/>
                </a:lnTo>
                <a:lnTo>
                  <a:pt x="89879" y="48136"/>
                </a:lnTo>
                <a:lnTo>
                  <a:pt x="87797" y="42245"/>
                </a:lnTo>
                <a:lnTo>
                  <a:pt x="81399" y="26674"/>
                </a:lnTo>
                <a:lnTo>
                  <a:pt x="79604" y="25397"/>
                </a:lnTo>
                <a:lnTo>
                  <a:pt x="77137" y="24545"/>
                </a:lnTo>
                <a:lnTo>
                  <a:pt x="74223" y="23977"/>
                </a:lnTo>
                <a:lnTo>
                  <a:pt x="71010" y="22329"/>
                </a:lnTo>
                <a:lnTo>
                  <a:pt x="67597" y="19959"/>
                </a:lnTo>
                <a:lnTo>
                  <a:pt x="64053" y="17110"/>
                </a:lnTo>
                <a:lnTo>
                  <a:pt x="60420" y="15211"/>
                </a:lnTo>
                <a:lnTo>
                  <a:pt x="56728" y="13944"/>
                </a:lnTo>
                <a:lnTo>
                  <a:pt x="52996" y="13100"/>
                </a:lnTo>
                <a:lnTo>
                  <a:pt x="49239" y="12537"/>
                </a:lnTo>
                <a:lnTo>
                  <a:pt x="45464" y="12162"/>
                </a:lnTo>
                <a:lnTo>
                  <a:pt x="41677" y="11912"/>
                </a:lnTo>
                <a:lnTo>
                  <a:pt x="37882" y="13015"/>
                </a:lnTo>
                <a:lnTo>
                  <a:pt x="34083" y="15021"/>
                </a:lnTo>
                <a:lnTo>
                  <a:pt x="24927" y="21296"/>
                </a:lnTo>
                <a:lnTo>
                  <a:pt x="22906" y="23081"/>
                </a:lnTo>
                <a:lnTo>
                  <a:pt x="17273" y="28451"/>
                </a:lnTo>
                <a:lnTo>
                  <a:pt x="13994" y="30392"/>
                </a:lnTo>
                <a:lnTo>
                  <a:pt x="10537" y="31685"/>
                </a:lnTo>
                <a:lnTo>
                  <a:pt x="6962" y="32547"/>
                </a:lnTo>
                <a:lnTo>
                  <a:pt x="4579" y="34392"/>
                </a:lnTo>
                <a:lnTo>
                  <a:pt x="2991" y="36892"/>
                </a:lnTo>
                <a:lnTo>
                  <a:pt x="1932" y="39828"/>
                </a:lnTo>
                <a:lnTo>
                  <a:pt x="1226" y="43056"/>
                </a:lnTo>
                <a:lnTo>
                  <a:pt x="755" y="46478"/>
                </a:lnTo>
                <a:lnTo>
                  <a:pt x="441" y="50029"/>
                </a:lnTo>
                <a:lnTo>
                  <a:pt x="232" y="53667"/>
                </a:lnTo>
                <a:lnTo>
                  <a:pt x="0" y="61094"/>
                </a:lnTo>
                <a:lnTo>
                  <a:pt x="1208" y="64854"/>
                </a:lnTo>
                <a:lnTo>
                  <a:pt x="3283" y="68630"/>
                </a:lnTo>
                <a:lnTo>
                  <a:pt x="5936" y="72417"/>
                </a:lnTo>
                <a:lnTo>
                  <a:pt x="8975" y="76212"/>
                </a:lnTo>
                <a:lnTo>
                  <a:pt x="12271" y="80011"/>
                </a:lnTo>
                <a:lnTo>
                  <a:pt x="15738" y="83815"/>
                </a:lnTo>
                <a:lnTo>
                  <a:pt x="19320" y="86350"/>
                </a:lnTo>
                <a:lnTo>
                  <a:pt x="22978" y="88040"/>
                </a:lnTo>
                <a:lnTo>
                  <a:pt x="26687" y="89168"/>
                </a:lnTo>
                <a:lnTo>
                  <a:pt x="31699" y="89919"/>
                </a:lnTo>
                <a:lnTo>
                  <a:pt x="37581" y="90420"/>
                </a:lnTo>
                <a:lnTo>
                  <a:pt x="49619" y="90976"/>
                </a:lnTo>
                <a:lnTo>
                  <a:pt x="59203" y="91224"/>
                </a:lnTo>
                <a:lnTo>
                  <a:pt x="71738" y="91363"/>
                </a:lnTo>
                <a:lnTo>
                  <a:pt x="76973" y="90112"/>
                </a:lnTo>
                <a:lnTo>
                  <a:pt x="83003" y="88009"/>
                </a:lnTo>
                <a:lnTo>
                  <a:pt x="98796" y="81575"/>
                </a:lnTo>
                <a:lnTo>
                  <a:pt x="101362" y="79777"/>
                </a:lnTo>
                <a:lnTo>
                  <a:pt x="104342" y="77309"/>
                </a:lnTo>
                <a:lnTo>
                  <a:pt x="112183" y="70289"/>
                </a:lnTo>
                <a:lnTo>
                  <a:pt x="112827" y="68444"/>
                </a:lnTo>
                <a:lnTo>
                  <a:pt x="113256" y="65943"/>
                </a:lnTo>
                <a:lnTo>
                  <a:pt x="113542" y="63006"/>
                </a:lnTo>
                <a:lnTo>
                  <a:pt x="113732" y="59777"/>
                </a:lnTo>
                <a:lnTo>
                  <a:pt x="113944" y="52804"/>
                </a:lnTo>
                <a:lnTo>
                  <a:pt x="112731" y="50437"/>
                </a:lnTo>
                <a:lnTo>
                  <a:pt x="110651" y="48858"/>
                </a:lnTo>
                <a:lnTo>
                  <a:pt x="107996" y="47806"/>
                </a:lnTo>
                <a:lnTo>
                  <a:pt x="102415" y="44564"/>
                </a:lnTo>
                <a:lnTo>
                  <a:pt x="86054" y="34189"/>
                </a:lnTo>
                <a:lnTo>
                  <a:pt x="78897" y="30407"/>
                </a:lnTo>
                <a:lnTo>
                  <a:pt x="72856" y="27885"/>
                </a:lnTo>
                <a:lnTo>
                  <a:pt x="67559" y="26204"/>
                </a:lnTo>
                <a:lnTo>
                  <a:pt x="61487" y="25083"/>
                </a:lnTo>
                <a:lnTo>
                  <a:pt x="54899" y="24336"/>
                </a:lnTo>
                <a:lnTo>
                  <a:pt x="47967" y="23837"/>
                </a:lnTo>
                <a:lnTo>
                  <a:pt x="36879" y="23284"/>
                </a:lnTo>
                <a:lnTo>
                  <a:pt x="25480" y="22929"/>
                </a:lnTo>
                <a:lnTo>
                  <a:pt x="23274" y="24170"/>
                </a:lnTo>
                <a:lnTo>
                  <a:pt x="20534" y="26267"/>
                </a:lnTo>
                <a:lnTo>
                  <a:pt x="17437" y="28935"/>
                </a:lnTo>
                <a:lnTo>
                  <a:pt x="15373" y="31984"/>
                </a:lnTo>
                <a:lnTo>
                  <a:pt x="13996" y="35286"/>
                </a:lnTo>
                <a:lnTo>
                  <a:pt x="13079" y="38758"/>
                </a:lnTo>
                <a:lnTo>
                  <a:pt x="13737" y="41072"/>
                </a:lnTo>
                <a:lnTo>
                  <a:pt x="15445" y="42615"/>
                </a:lnTo>
                <a:lnTo>
                  <a:pt x="17855" y="43644"/>
                </a:lnTo>
                <a:lnTo>
                  <a:pt x="19461" y="45600"/>
                </a:lnTo>
                <a:lnTo>
                  <a:pt x="20532" y="48174"/>
                </a:lnTo>
                <a:lnTo>
                  <a:pt x="21246" y="51160"/>
                </a:lnTo>
                <a:lnTo>
                  <a:pt x="22992" y="53150"/>
                </a:lnTo>
                <a:lnTo>
                  <a:pt x="25426" y="54477"/>
                </a:lnTo>
                <a:lnTo>
                  <a:pt x="28318" y="55362"/>
                </a:lnTo>
                <a:lnTo>
                  <a:pt x="31517" y="57222"/>
                </a:lnTo>
                <a:lnTo>
                  <a:pt x="34919" y="59732"/>
                </a:lnTo>
                <a:lnTo>
                  <a:pt x="38457" y="62675"/>
                </a:lnTo>
                <a:lnTo>
                  <a:pt x="42086" y="64637"/>
                </a:lnTo>
                <a:lnTo>
                  <a:pt x="45775" y="65945"/>
                </a:lnTo>
                <a:lnTo>
                  <a:pt x="49504" y="66817"/>
                </a:lnTo>
                <a:lnTo>
                  <a:pt x="54531" y="67399"/>
                </a:lnTo>
                <a:lnTo>
                  <a:pt x="60422" y="67786"/>
                </a:lnTo>
                <a:lnTo>
                  <a:pt x="66889" y="68045"/>
                </a:lnTo>
                <a:lnTo>
                  <a:pt x="72470" y="66947"/>
                </a:lnTo>
                <a:lnTo>
                  <a:pt x="77461" y="64945"/>
                </a:lnTo>
                <a:lnTo>
                  <a:pt x="88529" y="58675"/>
                </a:lnTo>
                <a:lnTo>
                  <a:pt x="90707" y="58161"/>
                </a:lnTo>
                <a:lnTo>
                  <a:pt x="93429" y="57818"/>
                </a:lnTo>
                <a:lnTo>
                  <a:pt x="96514" y="57589"/>
                </a:lnTo>
                <a:lnTo>
                  <a:pt x="98571" y="56166"/>
                </a:lnTo>
                <a:lnTo>
                  <a:pt x="99942" y="53948"/>
                </a:lnTo>
                <a:lnTo>
                  <a:pt x="100856" y="51199"/>
                </a:lnTo>
                <a:lnTo>
                  <a:pt x="101465" y="46827"/>
                </a:lnTo>
                <a:lnTo>
                  <a:pt x="101871" y="41372"/>
                </a:lnTo>
                <a:lnTo>
                  <a:pt x="102142" y="35195"/>
                </a:lnTo>
                <a:lnTo>
                  <a:pt x="101052" y="29807"/>
                </a:lnTo>
                <a:lnTo>
                  <a:pt x="99056" y="24945"/>
                </a:lnTo>
                <a:lnTo>
                  <a:pt x="96455" y="20434"/>
                </a:lnTo>
                <a:lnTo>
                  <a:pt x="94721" y="16156"/>
                </a:lnTo>
                <a:lnTo>
                  <a:pt x="93566" y="12035"/>
                </a:lnTo>
                <a:lnTo>
                  <a:pt x="92795" y="8017"/>
                </a:lnTo>
                <a:lnTo>
                  <a:pt x="91011" y="5339"/>
                </a:lnTo>
                <a:lnTo>
                  <a:pt x="88552" y="3553"/>
                </a:lnTo>
                <a:lnTo>
                  <a:pt x="85642" y="2362"/>
                </a:lnTo>
                <a:lnTo>
                  <a:pt x="82433" y="1569"/>
                </a:lnTo>
                <a:lnTo>
                  <a:pt x="79023" y="1040"/>
                </a:lnTo>
                <a:lnTo>
                  <a:pt x="75480" y="687"/>
                </a:lnTo>
                <a:lnTo>
                  <a:pt x="71848" y="452"/>
                </a:lnTo>
                <a:lnTo>
                  <a:pt x="68156" y="295"/>
                </a:lnTo>
                <a:lnTo>
                  <a:pt x="60668" y="121"/>
                </a:lnTo>
                <a:lnTo>
                  <a:pt x="41710" y="0"/>
                </a:lnTo>
                <a:lnTo>
                  <a:pt x="39174" y="1264"/>
                </a:lnTo>
                <a:lnTo>
                  <a:pt x="37484" y="3376"/>
                </a:lnTo>
                <a:lnTo>
                  <a:pt x="36357" y="6055"/>
                </a:lnTo>
                <a:lnTo>
                  <a:pt x="35606" y="9110"/>
                </a:lnTo>
                <a:lnTo>
                  <a:pt x="35105" y="12417"/>
                </a:lnTo>
                <a:lnTo>
                  <a:pt x="34771" y="15892"/>
                </a:lnTo>
                <a:lnTo>
                  <a:pt x="34549" y="19478"/>
                </a:lnTo>
                <a:lnTo>
                  <a:pt x="34301" y="26850"/>
                </a:lnTo>
                <a:lnTo>
                  <a:pt x="35506" y="30594"/>
                </a:lnTo>
                <a:lnTo>
                  <a:pt x="37578" y="34360"/>
                </a:lnTo>
                <a:lnTo>
                  <a:pt x="40230" y="38140"/>
                </a:lnTo>
                <a:lnTo>
                  <a:pt x="43267" y="41930"/>
                </a:lnTo>
                <a:lnTo>
                  <a:pt x="46563" y="45728"/>
                </a:lnTo>
                <a:lnTo>
                  <a:pt x="50030" y="49529"/>
                </a:lnTo>
                <a:lnTo>
                  <a:pt x="53611" y="52063"/>
                </a:lnTo>
                <a:lnTo>
                  <a:pt x="57269" y="53753"/>
                </a:lnTo>
                <a:lnTo>
                  <a:pt x="60977" y="54879"/>
                </a:lnTo>
                <a:lnTo>
                  <a:pt x="64719" y="55630"/>
                </a:lnTo>
                <a:lnTo>
                  <a:pt x="68484" y="56130"/>
                </a:lnTo>
                <a:lnTo>
                  <a:pt x="72264" y="56464"/>
                </a:lnTo>
                <a:lnTo>
                  <a:pt x="76054" y="56686"/>
                </a:lnTo>
                <a:lnTo>
                  <a:pt x="83651" y="56933"/>
                </a:lnTo>
                <a:lnTo>
                  <a:pt x="95069" y="57073"/>
                </a:lnTo>
                <a:lnTo>
                  <a:pt x="97607" y="55822"/>
                </a:lnTo>
                <a:lnTo>
                  <a:pt x="99299" y="53719"/>
                </a:lnTo>
                <a:lnTo>
                  <a:pt x="102015" y="47285"/>
                </a:lnTo>
                <a:lnTo>
                  <a:pt x="102238" y="45487"/>
                </a:lnTo>
                <a:lnTo>
                  <a:pt x="102386" y="43019"/>
                </a:lnTo>
                <a:lnTo>
                  <a:pt x="102684" y="342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65"/>
          <p:cNvSpPr/>
          <p:nvPr/>
        </p:nvSpPr>
        <p:spPr>
          <a:xfrm>
            <a:off x="4503420" y="4434839"/>
            <a:ext cx="194310" cy="617221"/>
          </a:xfrm>
          <a:custGeom>
            <a:avLst/>
            <a:gdLst/>
            <a:ahLst/>
            <a:cxnLst/>
            <a:rect l="0" t="0" r="0" b="0"/>
            <a:pathLst>
              <a:path w="194310" h="617221">
                <a:moveTo>
                  <a:pt x="194309" y="617220"/>
                </a:moveTo>
                <a:lnTo>
                  <a:pt x="194309" y="561704"/>
                </a:lnTo>
                <a:lnTo>
                  <a:pt x="193039" y="556079"/>
                </a:lnTo>
                <a:lnTo>
                  <a:pt x="188242" y="546443"/>
                </a:lnTo>
                <a:lnTo>
                  <a:pt x="185184" y="534476"/>
                </a:lnTo>
                <a:lnTo>
                  <a:pt x="181876" y="517607"/>
                </a:lnTo>
                <a:lnTo>
                  <a:pt x="178401" y="497471"/>
                </a:lnTo>
                <a:lnTo>
                  <a:pt x="174813" y="480238"/>
                </a:lnTo>
                <a:lnTo>
                  <a:pt x="171152" y="464939"/>
                </a:lnTo>
                <a:lnTo>
                  <a:pt x="167441" y="450929"/>
                </a:lnTo>
                <a:lnTo>
                  <a:pt x="163318" y="431977"/>
                </a:lnTo>
                <a:lnTo>
                  <a:pt x="160215" y="418050"/>
                </a:lnTo>
                <a:lnTo>
                  <a:pt x="154603" y="403393"/>
                </a:lnTo>
                <a:lnTo>
                  <a:pt x="151262" y="388413"/>
                </a:lnTo>
                <a:lnTo>
                  <a:pt x="149778" y="373288"/>
                </a:lnTo>
                <a:lnTo>
                  <a:pt x="149118" y="358099"/>
                </a:lnTo>
                <a:lnTo>
                  <a:pt x="147672" y="351763"/>
                </a:lnTo>
                <a:lnTo>
                  <a:pt x="142678" y="341336"/>
                </a:lnTo>
                <a:lnTo>
                  <a:pt x="138299" y="329157"/>
                </a:lnTo>
                <a:lnTo>
                  <a:pt x="119999" y="272083"/>
                </a:lnTo>
                <a:lnTo>
                  <a:pt x="105826" y="233109"/>
                </a:lnTo>
                <a:lnTo>
                  <a:pt x="99761" y="218906"/>
                </a:lnTo>
                <a:lnTo>
                  <a:pt x="94447" y="208168"/>
                </a:lnTo>
                <a:lnTo>
                  <a:pt x="89634" y="199738"/>
                </a:lnTo>
                <a:lnTo>
                  <a:pt x="83886" y="187769"/>
                </a:lnTo>
                <a:lnTo>
                  <a:pt x="77514" y="173440"/>
                </a:lnTo>
                <a:lnTo>
                  <a:pt x="70726" y="157537"/>
                </a:lnTo>
                <a:lnTo>
                  <a:pt x="66200" y="145665"/>
                </a:lnTo>
                <a:lnTo>
                  <a:pt x="61173" y="129087"/>
                </a:lnTo>
                <a:lnTo>
                  <a:pt x="55551" y="117485"/>
                </a:lnTo>
                <a:lnTo>
                  <a:pt x="50089" y="108096"/>
                </a:lnTo>
                <a:lnTo>
                  <a:pt x="47662" y="99690"/>
                </a:lnTo>
                <a:lnTo>
                  <a:pt x="46295" y="87817"/>
                </a:lnTo>
                <a:lnTo>
                  <a:pt x="44833" y="83945"/>
                </a:lnTo>
                <a:lnTo>
                  <a:pt x="39822" y="76256"/>
                </a:lnTo>
                <a:lnTo>
                  <a:pt x="36748" y="65218"/>
                </a:lnTo>
                <a:lnTo>
                  <a:pt x="34112" y="51846"/>
                </a:lnTo>
                <a:lnTo>
                  <a:pt x="28708" y="37436"/>
                </a:lnTo>
                <a:lnTo>
                  <a:pt x="24592" y="21111"/>
                </a:lnTo>
                <a:lnTo>
                  <a:pt x="20243" y="12346"/>
                </a:lnTo>
                <a:lnTo>
                  <a:pt x="13170" y="2439"/>
                </a:lnTo>
                <a:lnTo>
                  <a:pt x="11320" y="1626"/>
                </a:lnTo>
                <a:lnTo>
                  <a:pt x="8816" y="108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66"/>
          <p:cNvSpPr/>
          <p:nvPr/>
        </p:nvSpPr>
        <p:spPr>
          <a:xfrm>
            <a:off x="4423409" y="4368131"/>
            <a:ext cx="171451" cy="203870"/>
          </a:xfrm>
          <a:custGeom>
            <a:avLst/>
            <a:gdLst/>
            <a:ahLst/>
            <a:cxnLst/>
            <a:rect l="0" t="0" r="0" b="0"/>
            <a:pathLst>
              <a:path w="171451" h="203870">
                <a:moveTo>
                  <a:pt x="0" y="203869"/>
                </a:moveTo>
                <a:lnTo>
                  <a:pt x="0" y="187959"/>
                </a:lnTo>
                <a:lnTo>
                  <a:pt x="1270" y="185642"/>
                </a:lnTo>
                <a:lnTo>
                  <a:pt x="3387" y="184098"/>
                </a:lnTo>
                <a:lnTo>
                  <a:pt x="6069" y="183068"/>
                </a:lnTo>
                <a:lnTo>
                  <a:pt x="7856" y="181112"/>
                </a:lnTo>
                <a:lnTo>
                  <a:pt x="9047" y="178537"/>
                </a:lnTo>
                <a:lnTo>
                  <a:pt x="9842" y="175551"/>
                </a:lnTo>
                <a:lnTo>
                  <a:pt x="11641" y="171020"/>
                </a:lnTo>
                <a:lnTo>
                  <a:pt x="14111" y="165460"/>
                </a:lnTo>
                <a:lnTo>
                  <a:pt x="17028" y="159213"/>
                </a:lnTo>
                <a:lnTo>
                  <a:pt x="18972" y="151238"/>
                </a:lnTo>
                <a:lnTo>
                  <a:pt x="20268" y="142111"/>
                </a:lnTo>
                <a:lnTo>
                  <a:pt x="21708" y="124351"/>
                </a:lnTo>
                <a:lnTo>
                  <a:pt x="22349" y="112224"/>
                </a:lnTo>
                <a:lnTo>
                  <a:pt x="22633" y="99214"/>
                </a:lnTo>
                <a:lnTo>
                  <a:pt x="22847" y="63463"/>
                </a:lnTo>
                <a:lnTo>
                  <a:pt x="24122" y="56925"/>
                </a:lnTo>
                <a:lnTo>
                  <a:pt x="26241" y="48756"/>
                </a:lnTo>
                <a:lnTo>
                  <a:pt x="28924" y="39500"/>
                </a:lnTo>
                <a:lnTo>
                  <a:pt x="30713" y="32060"/>
                </a:lnTo>
                <a:lnTo>
                  <a:pt x="31906" y="25829"/>
                </a:lnTo>
                <a:lnTo>
                  <a:pt x="32701" y="20406"/>
                </a:lnTo>
                <a:lnTo>
                  <a:pt x="34501" y="16790"/>
                </a:lnTo>
                <a:lnTo>
                  <a:pt x="36971" y="14379"/>
                </a:lnTo>
                <a:lnTo>
                  <a:pt x="39887" y="12772"/>
                </a:lnTo>
                <a:lnTo>
                  <a:pt x="41832" y="10431"/>
                </a:lnTo>
                <a:lnTo>
                  <a:pt x="43128" y="7600"/>
                </a:lnTo>
                <a:lnTo>
                  <a:pt x="43992" y="4443"/>
                </a:lnTo>
                <a:lnTo>
                  <a:pt x="45838" y="2338"/>
                </a:lnTo>
                <a:lnTo>
                  <a:pt x="48339" y="935"/>
                </a:lnTo>
                <a:lnTo>
                  <a:pt x="51276" y="0"/>
                </a:lnTo>
                <a:lnTo>
                  <a:pt x="54504" y="646"/>
                </a:lnTo>
                <a:lnTo>
                  <a:pt x="57926" y="2347"/>
                </a:lnTo>
                <a:lnTo>
                  <a:pt x="66476" y="8134"/>
                </a:lnTo>
                <a:lnTo>
                  <a:pt x="67178" y="9879"/>
                </a:lnTo>
                <a:lnTo>
                  <a:pt x="67957" y="15204"/>
                </a:lnTo>
                <a:lnTo>
                  <a:pt x="69435" y="18402"/>
                </a:lnTo>
                <a:lnTo>
                  <a:pt x="71690" y="21804"/>
                </a:lnTo>
                <a:lnTo>
                  <a:pt x="78367" y="30322"/>
                </a:lnTo>
                <a:lnTo>
                  <a:pt x="82667" y="34873"/>
                </a:lnTo>
                <a:lnTo>
                  <a:pt x="95775" y="48144"/>
                </a:lnTo>
                <a:lnTo>
                  <a:pt x="99410" y="53062"/>
                </a:lnTo>
                <a:lnTo>
                  <a:pt x="103104" y="58880"/>
                </a:lnTo>
                <a:lnTo>
                  <a:pt x="106836" y="65300"/>
                </a:lnTo>
                <a:lnTo>
                  <a:pt x="110594" y="70849"/>
                </a:lnTo>
                <a:lnTo>
                  <a:pt x="114370" y="75819"/>
                </a:lnTo>
                <a:lnTo>
                  <a:pt x="118157" y="80402"/>
                </a:lnTo>
                <a:lnTo>
                  <a:pt x="123221" y="88538"/>
                </a:lnTo>
                <a:lnTo>
                  <a:pt x="129138" y="99041"/>
                </a:lnTo>
                <a:lnTo>
                  <a:pt x="135622" y="111124"/>
                </a:lnTo>
                <a:lnTo>
                  <a:pt x="142485" y="122989"/>
                </a:lnTo>
                <a:lnTo>
                  <a:pt x="149600" y="134709"/>
                </a:lnTo>
                <a:lnTo>
                  <a:pt x="171450" y="1695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67"/>
          <p:cNvSpPr/>
          <p:nvPr/>
        </p:nvSpPr>
        <p:spPr>
          <a:xfrm>
            <a:off x="4629293" y="5029716"/>
            <a:ext cx="125370" cy="97386"/>
          </a:xfrm>
          <a:custGeom>
            <a:avLst/>
            <a:gdLst/>
            <a:ahLst/>
            <a:cxnLst/>
            <a:rect l="0" t="0" r="0" b="0"/>
            <a:pathLst>
              <a:path w="125370" h="97386">
                <a:moveTo>
                  <a:pt x="68436" y="10913"/>
                </a:moveTo>
                <a:lnTo>
                  <a:pt x="42686" y="10913"/>
                </a:lnTo>
                <a:lnTo>
                  <a:pt x="38570" y="12184"/>
                </a:lnTo>
                <a:lnTo>
                  <a:pt x="34555" y="14300"/>
                </a:lnTo>
                <a:lnTo>
                  <a:pt x="23409" y="21873"/>
                </a:lnTo>
                <a:lnTo>
                  <a:pt x="21908" y="23299"/>
                </a:lnTo>
                <a:lnTo>
                  <a:pt x="16854" y="28272"/>
                </a:lnTo>
                <a:lnTo>
                  <a:pt x="14998" y="31376"/>
                </a:lnTo>
                <a:lnTo>
                  <a:pt x="13761" y="34715"/>
                </a:lnTo>
                <a:lnTo>
                  <a:pt x="12936" y="38211"/>
                </a:lnTo>
                <a:lnTo>
                  <a:pt x="12386" y="41812"/>
                </a:lnTo>
                <a:lnTo>
                  <a:pt x="12020" y="45482"/>
                </a:lnTo>
                <a:lnTo>
                  <a:pt x="11776" y="49199"/>
                </a:lnTo>
                <a:lnTo>
                  <a:pt x="10343" y="52947"/>
                </a:lnTo>
                <a:lnTo>
                  <a:pt x="8117" y="56716"/>
                </a:lnTo>
                <a:lnTo>
                  <a:pt x="1488" y="65822"/>
                </a:lnTo>
                <a:lnTo>
                  <a:pt x="944" y="67839"/>
                </a:lnTo>
                <a:lnTo>
                  <a:pt x="582" y="70454"/>
                </a:lnTo>
                <a:lnTo>
                  <a:pt x="340" y="73467"/>
                </a:lnTo>
                <a:lnTo>
                  <a:pt x="179" y="76746"/>
                </a:lnTo>
                <a:lnTo>
                  <a:pt x="0" y="83776"/>
                </a:lnTo>
                <a:lnTo>
                  <a:pt x="1222" y="86158"/>
                </a:lnTo>
                <a:lnTo>
                  <a:pt x="3307" y="87747"/>
                </a:lnTo>
                <a:lnTo>
                  <a:pt x="9711" y="90296"/>
                </a:lnTo>
                <a:lnTo>
                  <a:pt x="11506" y="91775"/>
                </a:lnTo>
                <a:lnTo>
                  <a:pt x="13973" y="94031"/>
                </a:lnTo>
                <a:lnTo>
                  <a:pt x="16887" y="96805"/>
                </a:lnTo>
                <a:lnTo>
                  <a:pt x="20100" y="97385"/>
                </a:lnTo>
                <a:lnTo>
                  <a:pt x="23512" y="96501"/>
                </a:lnTo>
                <a:lnTo>
                  <a:pt x="32046" y="92025"/>
                </a:lnTo>
                <a:lnTo>
                  <a:pt x="34016" y="91658"/>
                </a:lnTo>
                <a:lnTo>
                  <a:pt x="36600" y="91413"/>
                </a:lnTo>
                <a:lnTo>
                  <a:pt x="39592" y="91250"/>
                </a:lnTo>
                <a:lnTo>
                  <a:pt x="45397" y="88601"/>
                </a:lnTo>
                <a:lnTo>
                  <a:pt x="53077" y="84295"/>
                </a:lnTo>
                <a:lnTo>
                  <a:pt x="62007" y="78885"/>
                </a:lnTo>
                <a:lnTo>
                  <a:pt x="70500" y="74008"/>
                </a:lnTo>
                <a:lnTo>
                  <a:pt x="86710" y="65202"/>
                </a:lnTo>
                <a:lnTo>
                  <a:pt x="93319" y="61076"/>
                </a:lnTo>
                <a:lnTo>
                  <a:pt x="98995" y="57055"/>
                </a:lnTo>
                <a:lnTo>
                  <a:pt x="104049" y="53104"/>
                </a:lnTo>
                <a:lnTo>
                  <a:pt x="108688" y="50471"/>
                </a:lnTo>
                <a:lnTo>
                  <a:pt x="113051" y="48715"/>
                </a:lnTo>
                <a:lnTo>
                  <a:pt x="117230" y="47545"/>
                </a:lnTo>
                <a:lnTo>
                  <a:pt x="120015" y="45494"/>
                </a:lnTo>
                <a:lnTo>
                  <a:pt x="121872" y="42857"/>
                </a:lnTo>
                <a:lnTo>
                  <a:pt x="124853" y="35568"/>
                </a:lnTo>
                <a:lnTo>
                  <a:pt x="125097" y="33700"/>
                </a:lnTo>
                <a:lnTo>
                  <a:pt x="125260" y="31184"/>
                </a:lnTo>
                <a:lnTo>
                  <a:pt x="125369" y="28237"/>
                </a:lnTo>
                <a:lnTo>
                  <a:pt x="124172" y="26273"/>
                </a:lnTo>
                <a:lnTo>
                  <a:pt x="122103" y="24963"/>
                </a:lnTo>
                <a:lnTo>
                  <a:pt x="119454" y="24090"/>
                </a:lnTo>
                <a:lnTo>
                  <a:pt x="117688" y="22238"/>
                </a:lnTo>
                <a:lnTo>
                  <a:pt x="116511" y="19733"/>
                </a:lnTo>
                <a:lnTo>
                  <a:pt x="115726" y="16793"/>
                </a:lnTo>
                <a:lnTo>
                  <a:pt x="113933" y="14833"/>
                </a:lnTo>
                <a:lnTo>
                  <a:pt x="111468" y="13527"/>
                </a:lnTo>
                <a:lnTo>
                  <a:pt x="108554" y="12655"/>
                </a:lnTo>
                <a:lnTo>
                  <a:pt x="105342" y="10805"/>
                </a:lnTo>
                <a:lnTo>
                  <a:pt x="101930" y="8301"/>
                </a:lnTo>
                <a:lnTo>
                  <a:pt x="93397" y="1225"/>
                </a:lnTo>
                <a:lnTo>
                  <a:pt x="91427" y="645"/>
                </a:lnTo>
                <a:lnTo>
                  <a:pt x="88844" y="257"/>
                </a:lnTo>
                <a:lnTo>
                  <a:pt x="85851" y="0"/>
                </a:lnTo>
                <a:lnTo>
                  <a:pt x="82586" y="1097"/>
                </a:lnTo>
                <a:lnTo>
                  <a:pt x="79140" y="3100"/>
                </a:lnTo>
                <a:lnTo>
                  <a:pt x="70551" y="9370"/>
                </a:lnTo>
                <a:lnTo>
                  <a:pt x="67306" y="11154"/>
                </a:lnTo>
                <a:lnTo>
                  <a:pt x="50604" y="19733"/>
                </a:lnTo>
                <a:lnTo>
                  <a:pt x="36804" y="26687"/>
                </a:lnTo>
                <a:lnTo>
                  <a:pt x="32108" y="30319"/>
                </a:lnTo>
                <a:lnTo>
                  <a:pt x="28978" y="34010"/>
                </a:lnTo>
                <a:lnTo>
                  <a:pt x="23953" y="42992"/>
                </a:lnTo>
                <a:lnTo>
                  <a:pt x="23541" y="44999"/>
                </a:lnTo>
                <a:lnTo>
                  <a:pt x="23266" y="47607"/>
                </a:lnTo>
                <a:lnTo>
                  <a:pt x="23083" y="50616"/>
                </a:lnTo>
                <a:lnTo>
                  <a:pt x="22880" y="57345"/>
                </a:lnTo>
                <a:lnTo>
                  <a:pt x="22716" y="680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68"/>
          <p:cNvSpPr/>
          <p:nvPr/>
        </p:nvSpPr>
        <p:spPr>
          <a:xfrm>
            <a:off x="7098030" y="4572000"/>
            <a:ext cx="1049818" cy="1268730"/>
          </a:xfrm>
          <a:custGeom>
            <a:avLst/>
            <a:gdLst/>
            <a:ahLst/>
            <a:cxnLst/>
            <a:rect l="0" t="0" r="0" b="0"/>
            <a:pathLst>
              <a:path w="1049818" h="1268730">
                <a:moveTo>
                  <a:pt x="0" y="1268729"/>
                </a:moveTo>
                <a:lnTo>
                  <a:pt x="0" y="1262662"/>
                </a:lnTo>
                <a:lnTo>
                  <a:pt x="1270" y="1260874"/>
                </a:lnTo>
                <a:lnTo>
                  <a:pt x="3386" y="1259683"/>
                </a:lnTo>
                <a:lnTo>
                  <a:pt x="6068" y="1258888"/>
                </a:lnTo>
                <a:lnTo>
                  <a:pt x="7855" y="1257089"/>
                </a:lnTo>
                <a:lnTo>
                  <a:pt x="9047" y="1254619"/>
                </a:lnTo>
                <a:lnTo>
                  <a:pt x="9841" y="1251702"/>
                </a:lnTo>
                <a:lnTo>
                  <a:pt x="14111" y="1245075"/>
                </a:lnTo>
                <a:lnTo>
                  <a:pt x="21131" y="1236540"/>
                </a:lnTo>
                <a:lnTo>
                  <a:pt x="22091" y="1231986"/>
                </a:lnTo>
                <a:lnTo>
                  <a:pt x="22347" y="1228994"/>
                </a:lnTo>
                <a:lnTo>
                  <a:pt x="23788" y="1225729"/>
                </a:lnTo>
                <a:lnTo>
                  <a:pt x="31884" y="1215066"/>
                </a:lnTo>
                <a:lnTo>
                  <a:pt x="38724" y="1207626"/>
                </a:lnTo>
                <a:lnTo>
                  <a:pt x="42325" y="1205134"/>
                </a:lnTo>
                <a:lnTo>
                  <a:pt x="49714" y="1202365"/>
                </a:lnTo>
                <a:lnTo>
                  <a:pt x="52193" y="1200356"/>
                </a:lnTo>
                <a:lnTo>
                  <a:pt x="53845" y="1197747"/>
                </a:lnTo>
                <a:lnTo>
                  <a:pt x="54946" y="1194738"/>
                </a:lnTo>
                <a:lnTo>
                  <a:pt x="56951" y="1192732"/>
                </a:lnTo>
                <a:lnTo>
                  <a:pt x="59557" y="1191395"/>
                </a:lnTo>
                <a:lnTo>
                  <a:pt x="66797" y="1189248"/>
                </a:lnTo>
                <a:lnTo>
                  <a:pt x="95401" y="1161865"/>
                </a:lnTo>
                <a:lnTo>
                  <a:pt x="110519" y="1140188"/>
                </a:lnTo>
                <a:lnTo>
                  <a:pt x="114320" y="1137315"/>
                </a:lnTo>
                <a:lnTo>
                  <a:pt x="118123" y="1135400"/>
                </a:lnTo>
                <a:lnTo>
                  <a:pt x="120658" y="1132853"/>
                </a:lnTo>
                <a:lnTo>
                  <a:pt x="122349" y="1129885"/>
                </a:lnTo>
                <a:lnTo>
                  <a:pt x="125062" y="1122065"/>
                </a:lnTo>
                <a:lnTo>
                  <a:pt x="135512" y="1110467"/>
                </a:lnTo>
                <a:lnTo>
                  <a:pt x="136428" y="1106104"/>
                </a:lnTo>
                <a:lnTo>
                  <a:pt x="136671" y="1103162"/>
                </a:lnTo>
                <a:lnTo>
                  <a:pt x="138104" y="1101201"/>
                </a:lnTo>
                <a:lnTo>
                  <a:pt x="140329" y="1099894"/>
                </a:lnTo>
                <a:lnTo>
                  <a:pt x="143083" y="1099023"/>
                </a:lnTo>
                <a:lnTo>
                  <a:pt x="144918" y="1097172"/>
                </a:lnTo>
                <a:lnTo>
                  <a:pt x="146142" y="1094668"/>
                </a:lnTo>
                <a:lnTo>
                  <a:pt x="148106" y="1087591"/>
                </a:lnTo>
                <a:lnTo>
                  <a:pt x="167552" y="1065638"/>
                </a:lnTo>
                <a:lnTo>
                  <a:pt x="169717" y="1058663"/>
                </a:lnTo>
                <a:lnTo>
                  <a:pt x="171565" y="1056295"/>
                </a:lnTo>
                <a:lnTo>
                  <a:pt x="174066" y="1054717"/>
                </a:lnTo>
                <a:lnTo>
                  <a:pt x="177004" y="1053665"/>
                </a:lnTo>
                <a:lnTo>
                  <a:pt x="178963" y="1051693"/>
                </a:lnTo>
                <a:lnTo>
                  <a:pt x="180268" y="1049108"/>
                </a:lnTo>
                <a:lnTo>
                  <a:pt x="181139" y="1046115"/>
                </a:lnTo>
                <a:lnTo>
                  <a:pt x="182989" y="1044120"/>
                </a:lnTo>
                <a:lnTo>
                  <a:pt x="185493" y="1042790"/>
                </a:lnTo>
                <a:lnTo>
                  <a:pt x="188432" y="1041903"/>
                </a:lnTo>
                <a:lnTo>
                  <a:pt x="190391" y="1040042"/>
                </a:lnTo>
                <a:lnTo>
                  <a:pt x="191697" y="1037531"/>
                </a:lnTo>
                <a:lnTo>
                  <a:pt x="192567" y="1034588"/>
                </a:lnTo>
                <a:lnTo>
                  <a:pt x="194418" y="1032624"/>
                </a:lnTo>
                <a:lnTo>
                  <a:pt x="196922" y="1031316"/>
                </a:lnTo>
                <a:lnTo>
                  <a:pt x="199861" y="1030444"/>
                </a:lnTo>
                <a:lnTo>
                  <a:pt x="201821" y="1028593"/>
                </a:lnTo>
                <a:lnTo>
                  <a:pt x="203127" y="1026088"/>
                </a:lnTo>
                <a:lnTo>
                  <a:pt x="205224" y="1019011"/>
                </a:lnTo>
                <a:lnTo>
                  <a:pt x="232775" y="983476"/>
                </a:lnTo>
                <a:lnTo>
                  <a:pt x="250268" y="952000"/>
                </a:lnTo>
                <a:lnTo>
                  <a:pt x="282586" y="917574"/>
                </a:lnTo>
                <a:lnTo>
                  <a:pt x="291192" y="908959"/>
                </a:lnTo>
                <a:lnTo>
                  <a:pt x="293188" y="905693"/>
                </a:lnTo>
                <a:lnTo>
                  <a:pt x="295405" y="898676"/>
                </a:lnTo>
                <a:lnTo>
                  <a:pt x="296654" y="887586"/>
                </a:lnTo>
                <a:lnTo>
                  <a:pt x="298099" y="885094"/>
                </a:lnTo>
                <a:lnTo>
                  <a:pt x="300333" y="883432"/>
                </a:lnTo>
                <a:lnTo>
                  <a:pt x="303092" y="882325"/>
                </a:lnTo>
                <a:lnTo>
                  <a:pt x="313042" y="874698"/>
                </a:lnTo>
                <a:lnTo>
                  <a:pt x="315375" y="871422"/>
                </a:lnTo>
                <a:lnTo>
                  <a:pt x="319424" y="859367"/>
                </a:lnTo>
                <a:lnTo>
                  <a:pt x="327774" y="848543"/>
                </a:lnTo>
                <a:lnTo>
                  <a:pt x="329826" y="841526"/>
                </a:lnTo>
                <a:lnTo>
                  <a:pt x="331645" y="839147"/>
                </a:lnTo>
                <a:lnTo>
                  <a:pt x="334126" y="837561"/>
                </a:lnTo>
                <a:lnTo>
                  <a:pt x="337051" y="836504"/>
                </a:lnTo>
                <a:lnTo>
                  <a:pt x="339000" y="834529"/>
                </a:lnTo>
                <a:lnTo>
                  <a:pt x="340300" y="831943"/>
                </a:lnTo>
                <a:lnTo>
                  <a:pt x="342386" y="824734"/>
                </a:lnTo>
                <a:lnTo>
                  <a:pt x="355266" y="807373"/>
                </a:lnTo>
                <a:lnTo>
                  <a:pt x="358764" y="801138"/>
                </a:lnTo>
                <a:lnTo>
                  <a:pt x="362365" y="796982"/>
                </a:lnTo>
                <a:lnTo>
                  <a:pt x="366037" y="794211"/>
                </a:lnTo>
                <a:lnTo>
                  <a:pt x="374986" y="789764"/>
                </a:lnTo>
                <a:lnTo>
                  <a:pt x="399422" y="766428"/>
                </a:lnTo>
                <a:lnTo>
                  <a:pt x="399864" y="759925"/>
                </a:lnTo>
                <a:lnTo>
                  <a:pt x="401195" y="758076"/>
                </a:lnTo>
                <a:lnTo>
                  <a:pt x="403353" y="756844"/>
                </a:lnTo>
                <a:lnTo>
                  <a:pt x="406063" y="756023"/>
                </a:lnTo>
                <a:lnTo>
                  <a:pt x="407868" y="754205"/>
                </a:lnTo>
                <a:lnTo>
                  <a:pt x="409072" y="751723"/>
                </a:lnTo>
                <a:lnTo>
                  <a:pt x="409874" y="748799"/>
                </a:lnTo>
                <a:lnTo>
                  <a:pt x="414153" y="742162"/>
                </a:lnTo>
                <a:lnTo>
                  <a:pt x="432599" y="721863"/>
                </a:lnTo>
                <a:lnTo>
                  <a:pt x="434449" y="721272"/>
                </a:lnTo>
                <a:lnTo>
                  <a:pt x="439892" y="720615"/>
                </a:lnTo>
                <a:lnTo>
                  <a:pt x="441851" y="719170"/>
                </a:lnTo>
                <a:lnTo>
                  <a:pt x="443157" y="716936"/>
                </a:lnTo>
                <a:lnTo>
                  <a:pt x="445254" y="710295"/>
                </a:lnTo>
                <a:lnTo>
                  <a:pt x="455566" y="698962"/>
                </a:lnTo>
                <a:lnTo>
                  <a:pt x="456473" y="694613"/>
                </a:lnTo>
                <a:lnTo>
                  <a:pt x="456715" y="691675"/>
                </a:lnTo>
                <a:lnTo>
                  <a:pt x="458147" y="689717"/>
                </a:lnTo>
                <a:lnTo>
                  <a:pt x="460371" y="688411"/>
                </a:lnTo>
                <a:lnTo>
                  <a:pt x="463123" y="687540"/>
                </a:lnTo>
                <a:lnTo>
                  <a:pt x="469569" y="683186"/>
                </a:lnTo>
                <a:lnTo>
                  <a:pt x="473066" y="680247"/>
                </a:lnTo>
                <a:lnTo>
                  <a:pt x="475397" y="677018"/>
                </a:lnTo>
                <a:lnTo>
                  <a:pt x="479446" y="665044"/>
                </a:lnTo>
                <a:lnTo>
                  <a:pt x="506912" y="626285"/>
                </a:lnTo>
                <a:lnTo>
                  <a:pt x="521770" y="608625"/>
                </a:lnTo>
                <a:lnTo>
                  <a:pt x="525251" y="596489"/>
                </a:lnTo>
                <a:lnTo>
                  <a:pt x="525623" y="588923"/>
                </a:lnTo>
                <a:lnTo>
                  <a:pt x="526945" y="586925"/>
                </a:lnTo>
                <a:lnTo>
                  <a:pt x="529097" y="585593"/>
                </a:lnTo>
                <a:lnTo>
                  <a:pt x="531801" y="584705"/>
                </a:lnTo>
                <a:lnTo>
                  <a:pt x="533604" y="582843"/>
                </a:lnTo>
                <a:lnTo>
                  <a:pt x="534805" y="580332"/>
                </a:lnTo>
                <a:lnTo>
                  <a:pt x="535607" y="577388"/>
                </a:lnTo>
                <a:lnTo>
                  <a:pt x="539884" y="570730"/>
                </a:lnTo>
                <a:lnTo>
                  <a:pt x="546910" y="562175"/>
                </a:lnTo>
                <a:lnTo>
                  <a:pt x="547870" y="557619"/>
                </a:lnTo>
                <a:lnTo>
                  <a:pt x="548128" y="554626"/>
                </a:lnTo>
                <a:lnTo>
                  <a:pt x="549568" y="552630"/>
                </a:lnTo>
                <a:lnTo>
                  <a:pt x="551798" y="551300"/>
                </a:lnTo>
                <a:lnTo>
                  <a:pt x="554555" y="550413"/>
                </a:lnTo>
                <a:lnTo>
                  <a:pt x="556394" y="548552"/>
                </a:lnTo>
                <a:lnTo>
                  <a:pt x="557618" y="546041"/>
                </a:lnTo>
                <a:lnTo>
                  <a:pt x="558435" y="543097"/>
                </a:lnTo>
                <a:lnTo>
                  <a:pt x="560250" y="541135"/>
                </a:lnTo>
                <a:lnTo>
                  <a:pt x="562730" y="539826"/>
                </a:lnTo>
                <a:lnTo>
                  <a:pt x="565653" y="538954"/>
                </a:lnTo>
                <a:lnTo>
                  <a:pt x="567602" y="537103"/>
                </a:lnTo>
                <a:lnTo>
                  <a:pt x="568902" y="534598"/>
                </a:lnTo>
                <a:lnTo>
                  <a:pt x="570345" y="528429"/>
                </a:lnTo>
                <a:lnTo>
                  <a:pt x="570987" y="521454"/>
                </a:lnTo>
                <a:lnTo>
                  <a:pt x="581432" y="507347"/>
                </a:lnTo>
                <a:lnTo>
                  <a:pt x="608732" y="477985"/>
                </a:lnTo>
                <a:lnTo>
                  <a:pt x="634178" y="448542"/>
                </a:lnTo>
                <a:lnTo>
                  <a:pt x="645077" y="434301"/>
                </a:lnTo>
                <a:lnTo>
                  <a:pt x="649761" y="430504"/>
                </a:lnTo>
                <a:lnTo>
                  <a:pt x="658353" y="425015"/>
                </a:lnTo>
                <a:lnTo>
                  <a:pt x="690071" y="395749"/>
                </a:lnTo>
                <a:lnTo>
                  <a:pt x="719381" y="358607"/>
                </a:lnTo>
                <a:lnTo>
                  <a:pt x="746629" y="327998"/>
                </a:lnTo>
                <a:lnTo>
                  <a:pt x="758555" y="317227"/>
                </a:lnTo>
                <a:lnTo>
                  <a:pt x="768089" y="312439"/>
                </a:lnTo>
                <a:lnTo>
                  <a:pt x="792732" y="285473"/>
                </a:lnTo>
                <a:lnTo>
                  <a:pt x="803176" y="269540"/>
                </a:lnTo>
                <a:lnTo>
                  <a:pt x="809086" y="258225"/>
                </a:lnTo>
                <a:lnTo>
                  <a:pt x="826950" y="236609"/>
                </a:lnTo>
                <a:lnTo>
                  <a:pt x="857256" y="205755"/>
                </a:lnTo>
                <a:lnTo>
                  <a:pt x="893762" y="169229"/>
                </a:lnTo>
                <a:lnTo>
                  <a:pt x="896830" y="164889"/>
                </a:lnTo>
                <a:lnTo>
                  <a:pt x="900241" y="156681"/>
                </a:lnTo>
                <a:lnTo>
                  <a:pt x="902421" y="153984"/>
                </a:lnTo>
                <a:lnTo>
                  <a:pt x="905143" y="152185"/>
                </a:lnTo>
                <a:lnTo>
                  <a:pt x="908229" y="150987"/>
                </a:lnTo>
                <a:lnTo>
                  <a:pt x="936842" y="118961"/>
                </a:lnTo>
                <a:lnTo>
                  <a:pt x="963827" y="88290"/>
                </a:lnTo>
                <a:lnTo>
                  <a:pt x="985264" y="66405"/>
                </a:lnTo>
                <a:lnTo>
                  <a:pt x="988313" y="62050"/>
                </a:lnTo>
                <a:lnTo>
                  <a:pt x="993873" y="49853"/>
                </a:lnTo>
                <a:lnTo>
                  <a:pt x="999674" y="42053"/>
                </a:lnTo>
                <a:lnTo>
                  <a:pt x="1002999" y="39465"/>
                </a:lnTo>
                <a:lnTo>
                  <a:pt x="1006486" y="37740"/>
                </a:lnTo>
                <a:lnTo>
                  <a:pt x="1010080" y="36590"/>
                </a:lnTo>
                <a:lnTo>
                  <a:pt x="1012477" y="34553"/>
                </a:lnTo>
                <a:lnTo>
                  <a:pt x="1014074" y="31925"/>
                </a:lnTo>
                <a:lnTo>
                  <a:pt x="1015139" y="28903"/>
                </a:lnTo>
                <a:lnTo>
                  <a:pt x="1017119" y="26889"/>
                </a:lnTo>
                <a:lnTo>
                  <a:pt x="1019710" y="25546"/>
                </a:lnTo>
                <a:lnTo>
                  <a:pt x="1022706" y="24650"/>
                </a:lnTo>
                <a:lnTo>
                  <a:pt x="1024704" y="22783"/>
                </a:lnTo>
                <a:lnTo>
                  <a:pt x="1026036" y="20269"/>
                </a:lnTo>
                <a:lnTo>
                  <a:pt x="1026924" y="17322"/>
                </a:lnTo>
                <a:lnTo>
                  <a:pt x="1028786" y="15358"/>
                </a:lnTo>
                <a:lnTo>
                  <a:pt x="1031297" y="14049"/>
                </a:lnTo>
                <a:lnTo>
                  <a:pt x="1034241" y="13175"/>
                </a:lnTo>
                <a:lnTo>
                  <a:pt x="1036204" y="11323"/>
                </a:lnTo>
                <a:lnTo>
                  <a:pt x="1037512" y="8819"/>
                </a:lnTo>
                <a:lnTo>
                  <a:pt x="1038384" y="5879"/>
                </a:lnTo>
                <a:lnTo>
                  <a:pt x="1040236" y="3919"/>
                </a:lnTo>
                <a:lnTo>
                  <a:pt x="1042741" y="2613"/>
                </a:lnTo>
                <a:lnTo>
                  <a:pt x="1049817" y="516"/>
                </a:lnTo>
                <a:lnTo>
                  <a:pt x="1049128" y="344"/>
                </a:lnTo>
                <a:lnTo>
                  <a:pt x="10401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69"/>
          <p:cNvSpPr/>
          <p:nvPr/>
        </p:nvSpPr>
        <p:spPr>
          <a:xfrm>
            <a:off x="8001000" y="4480610"/>
            <a:ext cx="228409" cy="228550"/>
          </a:xfrm>
          <a:custGeom>
            <a:avLst/>
            <a:gdLst/>
            <a:ahLst/>
            <a:cxnLst/>
            <a:rect l="0" t="0" r="0" b="0"/>
            <a:pathLst>
              <a:path w="228409" h="228550">
                <a:moveTo>
                  <a:pt x="0" y="102819"/>
                </a:moveTo>
                <a:lnTo>
                  <a:pt x="6067" y="108887"/>
                </a:lnTo>
                <a:lnTo>
                  <a:pt x="7855" y="109405"/>
                </a:lnTo>
                <a:lnTo>
                  <a:pt x="9046" y="108480"/>
                </a:lnTo>
                <a:lnTo>
                  <a:pt x="9841" y="106593"/>
                </a:lnTo>
                <a:lnTo>
                  <a:pt x="11640" y="105335"/>
                </a:lnTo>
                <a:lnTo>
                  <a:pt x="17026" y="103937"/>
                </a:lnTo>
                <a:lnTo>
                  <a:pt x="21132" y="103151"/>
                </a:lnTo>
                <a:lnTo>
                  <a:pt x="24248" y="101770"/>
                </a:lnTo>
                <a:lnTo>
                  <a:pt x="42390" y="93007"/>
                </a:lnTo>
                <a:lnTo>
                  <a:pt x="47627" y="88722"/>
                </a:lnTo>
                <a:lnTo>
                  <a:pt x="50801" y="85801"/>
                </a:lnTo>
                <a:lnTo>
                  <a:pt x="55457" y="82584"/>
                </a:lnTo>
                <a:lnTo>
                  <a:pt x="61101" y="79169"/>
                </a:lnTo>
                <a:lnTo>
                  <a:pt x="67404" y="75623"/>
                </a:lnTo>
                <a:lnTo>
                  <a:pt x="74146" y="70718"/>
                </a:lnTo>
                <a:lnTo>
                  <a:pt x="81181" y="64909"/>
                </a:lnTo>
                <a:lnTo>
                  <a:pt x="88410" y="58495"/>
                </a:lnTo>
                <a:lnTo>
                  <a:pt x="95770" y="52950"/>
                </a:lnTo>
                <a:lnTo>
                  <a:pt x="103216" y="47983"/>
                </a:lnTo>
                <a:lnTo>
                  <a:pt x="110721" y="43402"/>
                </a:lnTo>
                <a:lnTo>
                  <a:pt x="139486" y="24819"/>
                </a:lnTo>
                <a:lnTo>
                  <a:pt x="148870" y="20339"/>
                </a:lnTo>
                <a:lnTo>
                  <a:pt x="157667" y="17353"/>
                </a:lnTo>
                <a:lnTo>
                  <a:pt x="166071" y="15362"/>
                </a:lnTo>
                <a:lnTo>
                  <a:pt x="174214" y="12764"/>
                </a:lnTo>
                <a:lnTo>
                  <a:pt x="182182" y="9763"/>
                </a:lnTo>
                <a:lnTo>
                  <a:pt x="201086" y="1888"/>
                </a:lnTo>
                <a:lnTo>
                  <a:pt x="207058" y="811"/>
                </a:lnTo>
                <a:lnTo>
                  <a:pt x="213945" y="332"/>
                </a:lnTo>
                <a:lnTo>
                  <a:pt x="226418" y="0"/>
                </a:lnTo>
                <a:lnTo>
                  <a:pt x="227145" y="1253"/>
                </a:lnTo>
                <a:lnTo>
                  <a:pt x="228169" y="7814"/>
                </a:lnTo>
                <a:lnTo>
                  <a:pt x="228408" y="9795"/>
                </a:lnTo>
                <a:lnTo>
                  <a:pt x="225931" y="14133"/>
                </a:lnTo>
                <a:lnTo>
                  <a:pt x="216407" y="29113"/>
                </a:lnTo>
                <a:lnTo>
                  <a:pt x="211581" y="35902"/>
                </a:lnTo>
                <a:lnTo>
                  <a:pt x="207094" y="41698"/>
                </a:lnTo>
                <a:lnTo>
                  <a:pt x="202832" y="46832"/>
                </a:lnTo>
                <a:lnTo>
                  <a:pt x="199992" y="54064"/>
                </a:lnTo>
                <a:lnTo>
                  <a:pt x="198097" y="62696"/>
                </a:lnTo>
                <a:lnTo>
                  <a:pt x="196835" y="72260"/>
                </a:lnTo>
                <a:lnTo>
                  <a:pt x="194723" y="79907"/>
                </a:lnTo>
                <a:lnTo>
                  <a:pt x="192046" y="86274"/>
                </a:lnTo>
                <a:lnTo>
                  <a:pt x="188990" y="91789"/>
                </a:lnTo>
                <a:lnTo>
                  <a:pt x="186953" y="96736"/>
                </a:lnTo>
                <a:lnTo>
                  <a:pt x="185595" y="101304"/>
                </a:lnTo>
                <a:lnTo>
                  <a:pt x="184691" y="105619"/>
                </a:lnTo>
                <a:lnTo>
                  <a:pt x="184086" y="111036"/>
                </a:lnTo>
                <a:lnTo>
                  <a:pt x="183684" y="117187"/>
                </a:lnTo>
                <a:lnTo>
                  <a:pt x="183416" y="123828"/>
                </a:lnTo>
                <a:lnTo>
                  <a:pt x="181967" y="129525"/>
                </a:lnTo>
                <a:lnTo>
                  <a:pt x="179732" y="134593"/>
                </a:lnTo>
                <a:lnTo>
                  <a:pt x="176970" y="139242"/>
                </a:lnTo>
                <a:lnTo>
                  <a:pt x="175130" y="144881"/>
                </a:lnTo>
                <a:lnTo>
                  <a:pt x="173904" y="151180"/>
                </a:lnTo>
                <a:lnTo>
                  <a:pt x="173085" y="157920"/>
                </a:lnTo>
                <a:lnTo>
                  <a:pt x="172540" y="163683"/>
                </a:lnTo>
                <a:lnTo>
                  <a:pt x="172177" y="168796"/>
                </a:lnTo>
                <a:lnTo>
                  <a:pt x="171934" y="173473"/>
                </a:lnTo>
                <a:lnTo>
                  <a:pt x="171665" y="182058"/>
                </a:lnTo>
                <a:lnTo>
                  <a:pt x="171593" y="186125"/>
                </a:lnTo>
                <a:lnTo>
                  <a:pt x="170275" y="190107"/>
                </a:lnTo>
                <a:lnTo>
                  <a:pt x="168126" y="194031"/>
                </a:lnTo>
                <a:lnTo>
                  <a:pt x="165424" y="197917"/>
                </a:lnTo>
                <a:lnTo>
                  <a:pt x="163623" y="201778"/>
                </a:lnTo>
                <a:lnTo>
                  <a:pt x="162422" y="205622"/>
                </a:lnTo>
                <a:lnTo>
                  <a:pt x="160494" y="214848"/>
                </a:lnTo>
                <a:lnTo>
                  <a:pt x="160231" y="219497"/>
                </a:lnTo>
                <a:lnTo>
                  <a:pt x="148590" y="2285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70"/>
          <p:cNvSpPr/>
          <p:nvPr/>
        </p:nvSpPr>
        <p:spPr>
          <a:xfrm>
            <a:off x="6915194" y="5715000"/>
            <a:ext cx="228557" cy="297180"/>
          </a:xfrm>
          <a:custGeom>
            <a:avLst/>
            <a:gdLst/>
            <a:ahLst/>
            <a:cxnLst/>
            <a:rect l="0" t="0" r="0" b="0"/>
            <a:pathLst>
              <a:path w="228557" h="297180">
                <a:moveTo>
                  <a:pt x="102825" y="0"/>
                </a:moveTo>
                <a:lnTo>
                  <a:pt x="112667" y="9840"/>
                </a:lnTo>
                <a:lnTo>
                  <a:pt x="113549" y="14110"/>
                </a:lnTo>
                <a:lnTo>
                  <a:pt x="114116" y="21131"/>
                </a:lnTo>
                <a:lnTo>
                  <a:pt x="110807" y="25478"/>
                </a:lnTo>
                <a:lnTo>
                  <a:pt x="108147" y="28415"/>
                </a:lnTo>
                <a:lnTo>
                  <a:pt x="106373" y="32913"/>
                </a:lnTo>
                <a:lnTo>
                  <a:pt x="105190" y="38452"/>
                </a:lnTo>
                <a:lnTo>
                  <a:pt x="104402" y="44685"/>
                </a:lnTo>
                <a:lnTo>
                  <a:pt x="102607" y="50110"/>
                </a:lnTo>
                <a:lnTo>
                  <a:pt x="100139" y="54996"/>
                </a:lnTo>
                <a:lnTo>
                  <a:pt x="95282" y="63812"/>
                </a:lnTo>
                <a:lnTo>
                  <a:pt x="93123" y="71964"/>
                </a:lnTo>
                <a:lnTo>
                  <a:pt x="88776" y="79820"/>
                </a:lnTo>
                <a:lnTo>
                  <a:pt x="82612" y="88815"/>
                </a:lnTo>
                <a:lnTo>
                  <a:pt x="79189" y="94770"/>
                </a:lnTo>
                <a:lnTo>
                  <a:pt x="75638" y="101280"/>
                </a:lnTo>
                <a:lnTo>
                  <a:pt x="73271" y="106890"/>
                </a:lnTo>
                <a:lnTo>
                  <a:pt x="71692" y="111900"/>
                </a:lnTo>
                <a:lnTo>
                  <a:pt x="70640" y="116509"/>
                </a:lnTo>
                <a:lnTo>
                  <a:pt x="66084" y="125019"/>
                </a:lnTo>
                <a:lnTo>
                  <a:pt x="59826" y="134303"/>
                </a:lnTo>
                <a:lnTo>
                  <a:pt x="56379" y="140336"/>
                </a:lnTo>
                <a:lnTo>
                  <a:pt x="49163" y="153811"/>
                </a:lnTo>
                <a:lnTo>
                  <a:pt x="36461" y="178550"/>
                </a:lnTo>
                <a:lnTo>
                  <a:pt x="35231" y="184342"/>
                </a:lnTo>
                <a:lnTo>
                  <a:pt x="34683" y="191149"/>
                </a:lnTo>
                <a:lnTo>
                  <a:pt x="34440" y="198409"/>
                </a:lnTo>
                <a:lnTo>
                  <a:pt x="33105" y="200852"/>
                </a:lnTo>
                <a:lnTo>
                  <a:pt x="30946" y="202481"/>
                </a:lnTo>
                <a:lnTo>
                  <a:pt x="28235" y="203568"/>
                </a:lnTo>
                <a:lnTo>
                  <a:pt x="26428" y="205561"/>
                </a:lnTo>
                <a:lnTo>
                  <a:pt x="25225" y="208161"/>
                </a:lnTo>
                <a:lnTo>
                  <a:pt x="22616" y="216975"/>
                </a:lnTo>
                <a:lnTo>
                  <a:pt x="13115" y="246166"/>
                </a:lnTo>
                <a:lnTo>
                  <a:pt x="8768" y="252493"/>
                </a:lnTo>
                <a:lnTo>
                  <a:pt x="5830" y="255958"/>
                </a:lnTo>
                <a:lnTo>
                  <a:pt x="3872" y="259539"/>
                </a:lnTo>
                <a:lnTo>
                  <a:pt x="1696" y="266903"/>
                </a:lnTo>
                <a:lnTo>
                  <a:pt x="300" y="274125"/>
                </a:lnTo>
                <a:lnTo>
                  <a:pt x="24" y="283077"/>
                </a:lnTo>
                <a:lnTo>
                  <a:pt x="0" y="283967"/>
                </a:lnTo>
                <a:lnTo>
                  <a:pt x="6037" y="291289"/>
                </a:lnTo>
                <a:lnTo>
                  <a:pt x="9801" y="295434"/>
                </a:lnTo>
                <a:lnTo>
                  <a:pt x="11599" y="296016"/>
                </a:lnTo>
                <a:lnTo>
                  <a:pt x="16984" y="296662"/>
                </a:lnTo>
                <a:lnTo>
                  <a:pt x="22934" y="297077"/>
                </a:lnTo>
                <a:lnTo>
                  <a:pt x="84996" y="297179"/>
                </a:lnTo>
                <a:lnTo>
                  <a:pt x="88399" y="295910"/>
                </a:lnTo>
                <a:lnTo>
                  <a:pt x="91938" y="293793"/>
                </a:lnTo>
                <a:lnTo>
                  <a:pt x="95567" y="291112"/>
                </a:lnTo>
                <a:lnTo>
                  <a:pt x="99256" y="289324"/>
                </a:lnTo>
                <a:lnTo>
                  <a:pt x="102986" y="288132"/>
                </a:lnTo>
                <a:lnTo>
                  <a:pt x="106743" y="287338"/>
                </a:lnTo>
                <a:lnTo>
                  <a:pt x="111787" y="285539"/>
                </a:lnTo>
                <a:lnTo>
                  <a:pt x="117690" y="283069"/>
                </a:lnTo>
                <a:lnTo>
                  <a:pt x="124165" y="280152"/>
                </a:lnTo>
                <a:lnTo>
                  <a:pt x="129752" y="276938"/>
                </a:lnTo>
                <a:lnTo>
                  <a:pt x="134746" y="273525"/>
                </a:lnTo>
                <a:lnTo>
                  <a:pt x="139346" y="269980"/>
                </a:lnTo>
                <a:lnTo>
                  <a:pt x="144953" y="266346"/>
                </a:lnTo>
                <a:lnTo>
                  <a:pt x="151231" y="262654"/>
                </a:lnTo>
                <a:lnTo>
                  <a:pt x="157956" y="258922"/>
                </a:lnTo>
                <a:lnTo>
                  <a:pt x="164979" y="256435"/>
                </a:lnTo>
                <a:lnTo>
                  <a:pt x="172202" y="254777"/>
                </a:lnTo>
                <a:lnTo>
                  <a:pt x="179556" y="253671"/>
                </a:lnTo>
                <a:lnTo>
                  <a:pt x="185729" y="252933"/>
                </a:lnTo>
                <a:lnTo>
                  <a:pt x="191115" y="252442"/>
                </a:lnTo>
                <a:lnTo>
                  <a:pt x="195975" y="252114"/>
                </a:lnTo>
                <a:lnTo>
                  <a:pt x="201756" y="251896"/>
                </a:lnTo>
                <a:lnTo>
                  <a:pt x="228556" y="2514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71"/>
          <p:cNvSpPr/>
          <p:nvPr/>
        </p:nvSpPr>
        <p:spPr>
          <a:xfrm>
            <a:off x="1570860" y="4743450"/>
            <a:ext cx="372236" cy="354284"/>
          </a:xfrm>
          <a:custGeom>
            <a:avLst/>
            <a:gdLst/>
            <a:ahLst/>
            <a:cxnLst/>
            <a:rect l="0" t="0" r="0" b="0"/>
            <a:pathLst>
              <a:path w="372236" h="354284">
                <a:moveTo>
                  <a:pt x="155070" y="0"/>
                </a:moveTo>
                <a:lnTo>
                  <a:pt x="149002" y="0"/>
                </a:lnTo>
                <a:lnTo>
                  <a:pt x="147214" y="1270"/>
                </a:lnTo>
                <a:lnTo>
                  <a:pt x="146023" y="3386"/>
                </a:lnTo>
                <a:lnTo>
                  <a:pt x="145228" y="6067"/>
                </a:lnTo>
                <a:lnTo>
                  <a:pt x="143429" y="7855"/>
                </a:lnTo>
                <a:lnTo>
                  <a:pt x="140959" y="9046"/>
                </a:lnTo>
                <a:lnTo>
                  <a:pt x="133938" y="10959"/>
                </a:lnTo>
                <a:lnTo>
                  <a:pt x="126204" y="14607"/>
                </a:lnTo>
                <a:lnTo>
                  <a:pt x="115570" y="20461"/>
                </a:lnTo>
                <a:lnTo>
                  <a:pt x="106611" y="27297"/>
                </a:lnTo>
                <a:lnTo>
                  <a:pt x="98396" y="34568"/>
                </a:lnTo>
                <a:lnTo>
                  <a:pt x="94427" y="38286"/>
                </a:lnTo>
                <a:lnTo>
                  <a:pt x="90511" y="40763"/>
                </a:lnTo>
                <a:lnTo>
                  <a:pt x="82774" y="43517"/>
                </a:lnTo>
                <a:lnTo>
                  <a:pt x="80202" y="46791"/>
                </a:lnTo>
                <a:lnTo>
                  <a:pt x="78488" y="51514"/>
                </a:lnTo>
                <a:lnTo>
                  <a:pt x="77345" y="57202"/>
                </a:lnTo>
                <a:lnTo>
                  <a:pt x="75313" y="60995"/>
                </a:lnTo>
                <a:lnTo>
                  <a:pt x="72689" y="63523"/>
                </a:lnTo>
                <a:lnTo>
                  <a:pt x="69669" y="65208"/>
                </a:lnTo>
                <a:lnTo>
                  <a:pt x="65116" y="70142"/>
                </a:lnTo>
                <a:lnTo>
                  <a:pt x="59540" y="77241"/>
                </a:lnTo>
                <a:lnTo>
                  <a:pt x="53283" y="85784"/>
                </a:lnTo>
                <a:lnTo>
                  <a:pt x="47842" y="92749"/>
                </a:lnTo>
                <a:lnTo>
                  <a:pt x="42945" y="98662"/>
                </a:lnTo>
                <a:lnTo>
                  <a:pt x="38410" y="103875"/>
                </a:lnTo>
                <a:lnTo>
                  <a:pt x="34116" y="109890"/>
                </a:lnTo>
                <a:lnTo>
                  <a:pt x="29984" y="116440"/>
                </a:lnTo>
                <a:lnTo>
                  <a:pt x="25959" y="123346"/>
                </a:lnTo>
                <a:lnTo>
                  <a:pt x="21487" y="134407"/>
                </a:lnTo>
                <a:lnTo>
                  <a:pt x="20295" y="139134"/>
                </a:lnTo>
                <a:lnTo>
                  <a:pt x="15583" y="147774"/>
                </a:lnTo>
                <a:lnTo>
                  <a:pt x="12548" y="151856"/>
                </a:lnTo>
                <a:lnTo>
                  <a:pt x="9177" y="159778"/>
                </a:lnTo>
                <a:lnTo>
                  <a:pt x="7678" y="167532"/>
                </a:lnTo>
                <a:lnTo>
                  <a:pt x="7012" y="175212"/>
                </a:lnTo>
                <a:lnTo>
                  <a:pt x="5565" y="182848"/>
                </a:lnTo>
                <a:lnTo>
                  <a:pt x="570" y="204879"/>
                </a:lnTo>
                <a:lnTo>
                  <a:pt x="0" y="214055"/>
                </a:lnTo>
                <a:lnTo>
                  <a:pt x="890" y="221443"/>
                </a:lnTo>
                <a:lnTo>
                  <a:pt x="2753" y="227639"/>
                </a:lnTo>
                <a:lnTo>
                  <a:pt x="4823" y="237909"/>
                </a:lnTo>
                <a:lnTo>
                  <a:pt x="5744" y="246707"/>
                </a:lnTo>
                <a:lnTo>
                  <a:pt x="6153" y="254851"/>
                </a:lnTo>
                <a:lnTo>
                  <a:pt x="7531" y="258800"/>
                </a:lnTo>
                <a:lnTo>
                  <a:pt x="16810" y="274237"/>
                </a:lnTo>
                <a:lnTo>
                  <a:pt x="37113" y="313004"/>
                </a:lnTo>
                <a:lnTo>
                  <a:pt x="39602" y="315350"/>
                </a:lnTo>
                <a:lnTo>
                  <a:pt x="42531" y="316913"/>
                </a:lnTo>
                <a:lnTo>
                  <a:pt x="45754" y="317955"/>
                </a:lnTo>
                <a:lnTo>
                  <a:pt x="52722" y="322500"/>
                </a:lnTo>
                <a:lnTo>
                  <a:pt x="63784" y="332198"/>
                </a:lnTo>
                <a:lnTo>
                  <a:pt x="67543" y="335765"/>
                </a:lnTo>
                <a:lnTo>
                  <a:pt x="71318" y="338143"/>
                </a:lnTo>
                <a:lnTo>
                  <a:pt x="82700" y="342760"/>
                </a:lnTo>
                <a:lnTo>
                  <a:pt x="94116" y="350337"/>
                </a:lnTo>
                <a:lnTo>
                  <a:pt x="101732" y="352555"/>
                </a:lnTo>
                <a:lnTo>
                  <a:pt x="113160" y="353804"/>
                </a:lnTo>
                <a:lnTo>
                  <a:pt x="124590" y="354174"/>
                </a:lnTo>
                <a:lnTo>
                  <a:pt x="160291" y="354283"/>
                </a:lnTo>
                <a:lnTo>
                  <a:pt x="173790" y="353029"/>
                </a:lnTo>
                <a:lnTo>
                  <a:pt x="186600" y="350922"/>
                </a:lnTo>
                <a:lnTo>
                  <a:pt x="212263" y="345195"/>
                </a:lnTo>
                <a:lnTo>
                  <a:pt x="240602" y="338416"/>
                </a:lnTo>
                <a:lnTo>
                  <a:pt x="255271" y="332291"/>
                </a:lnTo>
                <a:lnTo>
                  <a:pt x="270131" y="324397"/>
                </a:lnTo>
                <a:lnTo>
                  <a:pt x="285117" y="315324"/>
                </a:lnTo>
                <a:lnTo>
                  <a:pt x="296378" y="308006"/>
                </a:lnTo>
                <a:lnTo>
                  <a:pt x="305155" y="301857"/>
                </a:lnTo>
                <a:lnTo>
                  <a:pt x="312276" y="296488"/>
                </a:lnTo>
                <a:lnTo>
                  <a:pt x="323576" y="287135"/>
                </a:lnTo>
                <a:lnTo>
                  <a:pt x="335110" y="276851"/>
                </a:lnTo>
                <a:lnTo>
                  <a:pt x="343176" y="269002"/>
                </a:lnTo>
                <a:lnTo>
                  <a:pt x="345244" y="265694"/>
                </a:lnTo>
                <a:lnTo>
                  <a:pt x="349424" y="254972"/>
                </a:lnTo>
                <a:lnTo>
                  <a:pt x="354903" y="247517"/>
                </a:lnTo>
                <a:lnTo>
                  <a:pt x="361571" y="236584"/>
                </a:lnTo>
                <a:lnTo>
                  <a:pt x="365127" y="230113"/>
                </a:lnTo>
                <a:lnTo>
                  <a:pt x="367498" y="223258"/>
                </a:lnTo>
                <a:lnTo>
                  <a:pt x="369079" y="216149"/>
                </a:lnTo>
                <a:lnTo>
                  <a:pt x="370132" y="208869"/>
                </a:lnTo>
                <a:lnTo>
                  <a:pt x="370835" y="200206"/>
                </a:lnTo>
                <a:lnTo>
                  <a:pt x="371303" y="190620"/>
                </a:lnTo>
                <a:lnTo>
                  <a:pt x="371962" y="165700"/>
                </a:lnTo>
                <a:lnTo>
                  <a:pt x="372203" y="147033"/>
                </a:lnTo>
                <a:lnTo>
                  <a:pt x="372235" y="113295"/>
                </a:lnTo>
                <a:lnTo>
                  <a:pt x="370966" y="108550"/>
                </a:lnTo>
                <a:lnTo>
                  <a:pt x="366170" y="99890"/>
                </a:lnTo>
                <a:lnTo>
                  <a:pt x="363192" y="91809"/>
                </a:lnTo>
                <a:lnTo>
                  <a:pt x="361869" y="83984"/>
                </a:lnTo>
                <a:lnTo>
                  <a:pt x="361123" y="73708"/>
                </a:lnTo>
                <a:lnTo>
                  <a:pt x="360949" y="70859"/>
                </a:lnTo>
                <a:lnTo>
                  <a:pt x="357485" y="66206"/>
                </a:lnTo>
                <a:lnTo>
                  <a:pt x="354783" y="63187"/>
                </a:lnTo>
                <a:lnTo>
                  <a:pt x="352982" y="59905"/>
                </a:lnTo>
                <a:lnTo>
                  <a:pt x="349177" y="49217"/>
                </a:lnTo>
                <a:lnTo>
                  <a:pt x="343786" y="41771"/>
                </a:lnTo>
                <a:lnTo>
                  <a:pt x="340571" y="39277"/>
                </a:lnTo>
                <a:lnTo>
                  <a:pt x="337157" y="37614"/>
                </a:lnTo>
                <a:lnTo>
                  <a:pt x="333611" y="36506"/>
                </a:lnTo>
                <a:lnTo>
                  <a:pt x="331247" y="34497"/>
                </a:lnTo>
                <a:lnTo>
                  <a:pt x="329672" y="31888"/>
                </a:lnTo>
                <a:lnTo>
                  <a:pt x="328621" y="28878"/>
                </a:lnTo>
                <a:lnTo>
                  <a:pt x="326650" y="26872"/>
                </a:lnTo>
                <a:lnTo>
                  <a:pt x="324067" y="25534"/>
                </a:lnTo>
                <a:lnTo>
                  <a:pt x="316863" y="23388"/>
                </a:lnTo>
                <a:lnTo>
                  <a:pt x="309547" y="23016"/>
                </a:lnTo>
                <a:lnTo>
                  <a:pt x="306315" y="21694"/>
                </a:lnTo>
                <a:lnTo>
                  <a:pt x="295697" y="15035"/>
                </a:lnTo>
                <a:lnTo>
                  <a:pt x="288267" y="13032"/>
                </a:lnTo>
                <a:lnTo>
                  <a:pt x="277345" y="15528"/>
                </a:lnTo>
                <a:lnTo>
                  <a:pt x="270877" y="17972"/>
                </a:lnTo>
                <a:lnTo>
                  <a:pt x="260303" y="20687"/>
                </a:lnTo>
                <a:lnTo>
                  <a:pt x="250100" y="21894"/>
                </a:lnTo>
                <a:lnTo>
                  <a:pt x="243823" y="22216"/>
                </a:lnTo>
                <a:lnTo>
                  <a:pt x="226240" y="22669"/>
                </a:lnTo>
                <a:lnTo>
                  <a:pt x="181222" y="22848"/>
                </a:lnTo>
                <a:lnTo>
                  <a:pt x="176315" y="24122"/>
                </a:lnTo>
                <a:lnTo>
                  <a:pt x="173043" y="26241"/>
                </a:lnTo>
                <a:lnTo>
                  <a:pt x="170862" y="28924"/>
                </a:lnTo>
                <a:lnTo>
                  <a:pt x="168138" y="30712"/>
                </a:lnTo>
                <a:lnTo>
                  <a:pt x="165052" y="31905"/>
                </a:lnTo>
                <a:lnTo>
                  <a:pt x="155070" y="457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72"/>
          <p:cNvSpPr/>
          <p:nvPr/>
        </p:nvSpPr>
        <p:spPr>
          <a:xfrm>
            <a:off x="1703074" y="4892696"/>
            <a:ext cx="79950" cy="102197"/>
          </a:xfrm>
          <a:custGeom>
            <a:avLst/>
            <a:gdLst/>
            <a:ahLst/>
            <a:cxnLst/>
            <a:rect l="0" t="0" r="0" b="0"/>
            <a:pathLst>
              <a:path w="79950" h="102197">
                <a:moveTo>
                  <a:pt x="22856" y="56493"/>
                </a:moveTo>
                <a:lnTo>
                  <a:pt x="13014" y="56493"/>
                </a:lnTo>
                <a:lnTo>
                  <a:pt x="12485" y="57763"/>
                </a:lnTo>
                <a:lnTo>
                  <a:pt x="12132" y="59880"/>
                </a:lnTo>
                <a:lnTo>
                  <a:pt x="11896" y="62562"/>
                </a:lnTo>
                <a:lnTo>
                  <a:pt x="11739" y="65619"/>
                </a:lnTo>
                <a:lnTo>
                  <a:pt x="11565" y="72402"/>
                </a:lnTo>
                <a:lnTo>
                  <a:pt x="12789" y="74719"/>
                </a:lnTo>
                <a:lnTo>
                  <a:pt x="14874" y="76264"/>
                </a:lnTo>
                <a:lnTo>
                  <a:pt x="17535" y="77294"/>
                </a:lnTo>
                <a:lnTo>
                  <a:pt x="20578" y="77980"/>
                </a:lnTo>
                <a:lnTo>
                  <a:pt x="23877" y="78438"/>
                </a:lnTo>
                <a:lnTo>
                  <a:pt x="27347" y="78743"/>
                </a:lnTo>
                <a:lnTo>
                  <a:pt x="32200" y="78947"/>
                </a:lnTo>
                <a:lnTo>
                  <a:pt x="53359" y="79300"/>
                </a:lnTo>
                <a:lnTo>
                  <a:pt x="54621" y="78048"/>
                </a:lnTo>
                <a:lnTo>
                  <a:pt x="55463" y="75943"/>
                </a:lnTo>
                <a:lnTo>
                  <a:pt x="56024" y="73270"/>
                </a:lnTo>
                <a:lnTo>
                  <a:pt x="57668" y="71488"/>
                </a:lnTo>
                <a:lnTo>
                  <a:pt x="60034" y="70299"/>
                </a:lnTo>
                <a:lnTo>
                  <a:pt x="66888" y="68393"/>
                </a:lnTo>
                <a:lnTo>
                  <a:pt x="66181" y="65697"/>
                </a:lnTo>
                <a:lnTo>
                  <a:pt x="64439" y="61358"/>
                </a:lnTo>
                <a:lnTo>
                  <a:pt x="58586" y="48282"/>
                </a:lnTo>
                <a:lnTo>
                  <a:pt x="56836" y="45939"/>
                </a:lnTo>
                <a:lnTo>
                  <a:pt x="54399" y="43107"/>
                </a:lnTo>
                <a:lnTo>
                  <a:pt x="51505" y="39949"/>
                </a:lnTo>
                <a:lnTo>
                  <a:pt x="48305" y="37844"/>
                </a:lnTo>
                <a:lnTo>
                  <a:pt x="44902" y="36441"/>
                </a:lnTo>
                <a:lnTo>
                  <a:pt x="36383" y="34188"/>
                </a:lnTo>
                <a:lnTo>
                  <a:pt x="34414" y="35273"/>
                </a:lnTo>
                <a:lnTo>
                  <a:pt x="31831" y="37267"/>
                </a:lnTo>
                <a:lnTo>
                  <a:pt x="28839" y="39865"/>
                </a:lnTo>
                <a:lnTo>
                  <a:pt x="25575" y="41598"/>
                </a:lnTo>
                <a:lnTo>
                  <a:pt x="22128" y="42753"/>
                </a:lnTo>
                <a:lnTo>
                  <a:pt x="18561" y="43524"/>
                </a:lnTo>
                <a:lnTo>
                  <a:pt x="16182" y="45306"/>
                </a:lnTo>
                <a:lnTo>
                  <a:pt x="14597" y="47766"/>
                </a:lnTo>
                <a:lnTo>
                  <a:pt x="13540" y="50675"/>
                </a:lnTo>
                <a:lnTo>
                  <a:pt x="11565" y="52614"/>
                </a:lnTo>
                <a:lnTo>
                  <a:pt x="8978" y="53907"/>
                </a:lnTo>
                <a:lnTo>
                  <a:pt x="5984" y="54769"/>
                </a:lnTo>
                <a:lnTo>
                  <a:pt x="3988" y="56614"/>
                </a:lnTo>
                <a:lnTo>
                  <a:pt x="2657" y="59114"/>
                </a:lnTo>
                <a:lnTo>
                  <a:pt x="1770" y="62050"/>
                </a:lnTo>
                <a:lnTo>
                  <a:pt x="1178" y="65278"/>
                </a:lnTo>
                <a:lnTo>
                  <a:pt x="784" y="68700"/>
                </a:lnTo>
                <a:lnTo>
                  <a:pt x="521" y="72251"/>
                </a:lnTo>
                <a:lnTo>
                  <a:pt x="346" y="75889"/>
                </a:lnTo>
                <a:lnTo>
                  <a:pt x="151" y="83316"/>
                </a:lnTo>
                <a:lnTo>
                  <a:pt x="0" y="101549"/>
                </a:lnTo>
                <a:lnTo>
                  <a:pt x="1268" y="101770"/>
                </a:lnTo>
                <a:lnTo>
                  <a:pt x="3384" y="101918"/>
                </a:lnTo>
                <a:lnTo>
                  <a:pt x="6065" y="102016"/>
                </a:lnTo>
                <a:lnTo>
                  <a:pt x="15905" y="102155"/>
                </a:lnTo>
                <a:lnTo>
                  <a:pt x="26864" y="102196"/>
                </a:lnTo>
                <a:lnTo>
                  <a:pt x="31878" y="100932"/>
                </a:lnTo>
                <a:lnTo>
                  <a:pt x="37761" y="98819"/>
                </a:lnTo>
                <a:lnTo>
                  <a:pt x="44222" y="96140"/>
                </a:lnTo>
                <a:lnTo>
                  <a:pt x="48530" y="93085"/>
                </a:lnTo>
                <a:lnTo>
                  <a:pt x="51402" y="89778"/>
                </a:lnTo>
                <a:lnTo>
                  <a:pt x="53316" y="86303"/>
                </a:lnTo>
                <a:lnTo>
                  <a:pt x="55863" y="82716"/>
                </a:lnTo>
                <a:lnTo>
                  <a:pt x="58830" y="79055"/>
                </a:lnTo>
                <a:lnTo>
                  <a:pt x="62079" y="75345"/>
                </a:lnTo>
                <a:lnTo>
                  <a:pt x="65514" y="71601"/>
                </a:lnTo>
                <a:lnTo>
                  <a:pt x="77846" y="58734"/>
                </a:lnTo>
                <a:lnTo>
                  <a:pt x="78566" y="56717"/>
                </a:lnTo>
                <a:lnTo>
                  <a:pt x="79046" y="54103"/>
                </a:lnTo>
                <a:lnTo>
                  <a:pt x="79366" y="51089"/>
                </a:lnTo>
                <a:lnTo>
                  <a:pt x="79579" y="47810"/>
                </a:lnTo>
                <a:lnTo>
                  <a:pt x="79721" y="44355"/>
                </a:lnTo>
                <a:lnTo>
                  <a:pt x="79879" y="35858"/>
                </a:lnTo>
                <a:lnTo>
                  <a:pt x="79949" y="23616"/>
                </a:lnTo>
                <a:lnTo>
                  <a:pt x="78698" y="19335"/>
                </a:lnTo>
                <a:lnTo>
                  <a:pt x="76594" y="16481"/>
                </a:lnTo>
                <a:lnTo>
                  <a:pt x="73921" y="14579"/>
                </a:lnTo>
                <a:lnTo>
                  <a:pt x="70869" y="14580"/>
                </a:lnTo>
                <a:lnTo>
                  <a:pt x="67565" y="15851"/>
                </a:lnTo>
                <a:lnTo>
                  <a:pt x="64092" y="17969"/>
                </a:lnTo>
                <a:lnTo>
                  <a:pt x="60506" y="19380"/>
                </a:lnTo>
                <a:lnTo>
                  <a:pt x="56846" y="20321"/>
                </a:lnTo>
                <a:lnTo>
                  <a:pt x="53136" y="20949"/>
                </a:lnTo>
                <a:lnTo>
                  <a:pt x="48122" y="22637"/>
                </a:lnTo>
                <a:lnTo>
                  <a:pt x="42240" y="25033"/>
                </a:lnTo>
                <a:lnTo>
                  <a:pt x="26684" y="31935"/>
                </a:lnTo>
                <a:lnTo>
                  <a:pt x="25408" y="33771"/>
                </a:lnTo>
                <a:lnTo>
                  <a:pt x="24557" y="36265"/>
                </a:lnTo>
                <a:lnTo>
                  <a:pt x="23192" y="43325"/>
                </a:lnTo>
                <a:lnTo>
                  <a:pt x="24350" y="45175"/>
                </a:lnTo>
                <a:lnTo>
                  <a:pt x="26392" y="47678"/>
                </a:lnTo>
                <a:lnTo>
                  <a:pt x="33824" y="55977"/>
                </a:lnTo>
                <a:lnTo>
                  <a:pt x="40217" y="62408"/>
                </a:lnTo>
                <a:lnTo>
                  <a:pt x="43319" y="64247"/>
                </a:lnTo>
                <a:lnTo>
                  <a:pt x="46658" y="65472"/>
                </a:lnTo>
                <a:lnTo>
                  <a:pt x="50154" y="66290"/>
                </a:lnTo>
                <a:lnTo>
                  <a:pt x="52484" y="65564"/>
                </a:lnTo>
                <a:lnTo>
                  <a:pt x="54038" y="63811"/>
                </a:lnTo>
                <a:lnTo>
                  <a:pt x="56532" y="57939"/>
                </a:lnTo>
                <a:lnTo>
                  <a:pt x="58006" y="56187"/>
                </a:lnTo>
                <a:lnTo>
                  <a:pt x="60260" y="53749"/>
                </a:lnTo>
                <a:lnTo>
                  <a:pt x="63031" y="50854"/>
                </a:lnTo>
                <a:lnTo>
                  <a:pt x="64880" y="47653"/>
                </a:lnTo>
                <a:lnTo>
                  <a:pt x="66112" y="44250"/>
                </a:lnTo>
                <a:lnTo>
                  <a:pt x="68089" y="35731"/>
                </a:lnTo>
                <a:lnTo>
                  <a:pt x="68251" y="33762"/>
                </a:lnTo>
                <a:lnTo>
                  <a:pt x="68359" y="31179"/>
                </a:lnTo>
                <a:lnTo>
                  <a:pt x="68431" y="28187"/>
                </a:lnTo>
                <a:lnTo>
                  <a:pt x="67209" y="24922"/>
                </a:lnTo>
                <a:lnTo>
                  <a:pt x="65125" y="21476"/>
                </a:lnTo>
                <a:lnTo>
                  <a:pt x="62465" y="17909"/>
                </a:lnTo>
                <a:lnTo>
                  <a:pt x="60692" y="14260"/>
                </a:lnTo>
                <a:lnTo>
                  <a:pt x="59510" y="10558"/>
                </a:lnTo>
                <a:lnTo>
                  <a:pt x="58722" y="6820"/>
                </a:lnTo>
                <a:lnTo>
                  <a:pt x="56926" y="4327"/>
                </a:lnTo>
                <a:lnTo>
                  <a:pt x="54460" y="2666"/>
                </a:lnTo>
                <a:lnTo>
                  <a:pt x="47443" y="0"/>
                </a:lnTo>
                <a:lnTo>
                  <a:pt x="45597" y="1051"/>
                </a:lnTo>
                <a:lnTo>
                  <a:pt x="43096" y="3022"/>
                </a:lnTo>
                <a:lnTo>
                  <a:pt x="34286" y="107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73"/>
          <p:cNvSpPr/>
          <p:nvPr/>
        </p:nvSpPr>
        <p:spPr>
          <a:xfrm>
            <a:off x="2206521" y="4617719"/>
            <a:ext cx="422373" cy="480042"/>
          </a:xfrm>
          <a:custGeom>
            <a:avLst/>
            <a:gdLst/>
            <a:ahLst/>
            <a:cxnLst/>
            <a:rect l="0" t="0" r="0" b="0"/>
            <a:pathLst>
              <a:path w="422373" h="480042">
                <a:moveTo>
                  <a:pt x="273789" y="11431"/>
                </a:moveTo>
                <a:lnTo>
                  <a:pt x="273789" y="5363"/>
                </a:lnTo>
                <a:lnTo>
                  <a:pt x="272518" y="3575"/>
                </a:lnTo>
                <a:lnTo>
                  <a:pt x="270402" y="2383"/>
                </a:lnTo>
                <a:lnTo>
                  <a:pt x="263947" y="471"/>
                </a:lnTo>
                <a:lnTo>
                  <a:pt x="253547" y="94"/>
                </a:lnTo>
                <a:lnTo>
                  <a:pt x="246589" y="42"/>
                </a:lnTo>
                <a:lnTo>
                  <a:pt x="235877" y="3405"/>
                </a:lnTo>
                <a:lnTo>
                  <a:pt x="220439" y="9845"/>
                </a:lnTo>
                <a:lnTo>
                  <a:pt x="211554" y="14113"/>
                </a:lnTo>
                <a:lnTo>
                  <a:pt x="205629" y="17029"/>
                </a:lnTo>
                <a:lnTo>
                  <a:pt x="197869" y="21512"/>
                </a:lnTo>
                <a:lnTo>
                  <a:pt x="188886" y="27042"/>
                </a:lnTo>
                <a:lnTo>
                  <a:pt x="179086" y="33268"/>
                </a:lnTo>
                <a:lnTo>
                  <a:pt x="171284" y="38689"/>
                </a:lnTo>
                <a:lnTo>
                  <a:pt x="159228" y="48098"/>
                </a:lnTo>
                <a:lnTo>
                  <a:pt x="149636" y="53128"/>
                </a:lnTo>
                <a:lnTo>
                  <a:pt x="145300" y="54468"/>
                </a:lnTo>
                <a:lnTo>
                  <a:pt x="137096" y="59345"/>
                </a:lnTo>
                <a:lnTo>
                  <a:pt x="127946" y="67016"/>
                </a:lnTo>
                <a:lnTo>
                  <a:pt x="115413" y="78892"/>
                </a:lnTo>
                <a:lnTo>
                  <a:pt x="88009" y="105926"/>
                </a:lnTo>
                <a:lnTo>
                  <a:pt x="78816" y="117607"/>
                </a:lnTo>
                <a:lnTo>
                  <a:pt x="70147" y="130475"/>
                </a:lnTo>
                <a:lnTo>
                  <a:pt x="61827" y="144134"/>
                </a:lnTo>
                <a:lnTo>
                  <a:pt x="55011" y="157049"/>
                </a:lnTo>
                <a:lnTo>
                  <a:pt x="49197" y="169469"/>
                </a:lnTo>
                <a:lnTo>
                  <a:pt x="44051" y="181560"/>
                </a:lnTo>
                <a:lnTo>
                  <a:pt x="39350" y="190890"/>
                </a:lnTo>
                <a:lnTo>
                  <a:pt x="30740" y="204644"/>
                </a:lnTo>
                <a:lnTo>
                  <a:pt x="26666" y="212629"/>
                </a:lnTo>
                <a:lnTo>
                  <a:pt x="22681" y="221763"/>
                </a:lnTo>
                <a:lnTo>
                  <a:pt x="18753" y="231662"/>
                </a:lnTo>
                <a:lnTo>
                  <a:pt x="14389" y="246048"/>
                </a:lnTo>
                <a:lnTo>
                  <a:pt x="11180" y="257945"/>
                </a:lnTo>
                <a:lnTo>
                  <a:pt x="5520" y="271699"/>
                </a:lnTo>
                <a:lnTo>
                  <a:pt x="2158" y="282892"/>
                </a:lnTo>
                <a:lnTo>
                  <a:pt x="1262" y="287655"/>
                </a:lnTo>
                <a:lnTo>
                  <a:pt x="664" y="298450"/>
                </a:lnTo>
                <a:lnTo>
                  <a:pt x="0" y="330765"/>
                </a:lnTo>
                <a:lnTo>
                  <a:pt x="2363" y="348780"/>
                </a:lnTo>
                <a:lnTo>
                  <a:pt x="6478" y="367140"/>
                </a:lnTo>
                <a:lnTo>
                  <a:pt x="11762" y="385730"/>
                </a:lnTo>
                <a:lnTo>
                  <a:pt x="15284" y="399394"/>
                </a:lnTo>
                <a:lnTo>
                  <a:pt x="17632" y="409772"/>
                </a:lnTo>
                <a:lnTo>
                  <a:pt x="19198" y="417962"/>
                </a:lnTo>
                <a:lnTo>
                  <a:pt x="22781" y="425961"/>
                </a:lnTo>
                <a:lnTo>
                  <a:pt x="27711" y="433835"/>
                </a:lnTo>
                <a:lnTo>
                  <a:pt x="38690" y="448086"/>
                </a:lnTo>
                <a:lnTo>
                  <a:pt x="47804" y="458653"/>
                </a:lnTo>
                <a:lnTo>
                  <a:pt x="60075" y="471742"/>
                </a:lnTo>
                <a:lnTo>
                  <a:pt x="65686" y="477595"/>
                </a:lnTo>
                <a:lnTo>
                  <a:pt x="67744" y="478417"/>
                </a:lnTo>
                <a:lnTo>
                  <a:pt x="73416" y="479330"/>
                </a:lnTo>
                <a:lnTo>
                  <a:pt x="79247" y="479573"/>
                </a:lnTo>
                <a:lnTo>
                  <a:pt x="104387" y="479916"/>
                </a:lnTo>
                <a:lnTo>
                  <a:pt x="144016" y="480041"/>
                </a:lnTo>
                <a:lnTo>
                  <a:pt x="151714" y="478778"/>
                </a:lnTo>
                <a:lnTo>
                  <a:pt x="159385" y="476665"/>
                </a:lnTo>
                <a:lnTo>
                  <a:pt x="167040" y="473987"/>
                </a:lnTo>
                <a:lnTo>
                  <a:pt x="178931" y="467624"/>
                </a:lnTo>
                <a:lnTo>
                  <a:pt x="183880" y="464150"/>
                </a:lnTo>
                <a:lnTo>
                  <a:pt x="196153" y="460289"/>
                </a:lnTo>
                <a:lnTo>
                  <a:pt x="202981" y="459260"/>
                </a:lnTo>
                <a:lnTo>
                  <a:pt x="213955" y="454729"/>
                </a:lnTo>
                <a:lnTo>
                  <a:pt x="223066" y="448482"/>
                </a:lnTo>
                <a:lnTo>
                  <a:pt x="231349" y="441472"/>
                </a:lnTo>
                <a:lnTo>
                  <a:pt x="237875" y="436555"/>
                </a:lnTo>
                <a:lnTo>
                  <a:pt x="255287" y="424318"/>
                </a:lnTo>
                <a:lnTo>
                  <a:pt x="262724" y="418769"/>
                </a:lnTo>
                <a:lnTo>
                  <a:pt x="274375" y="409216"/>
                </a:lnTo>
                <a:lnTo>
                  <a:pt x="283786" y="400737"/>
                </a:lnTo>
                <a:lnTo>
                  <a:pt x="296224" y="388824"/>
                </a:lnTo>
                <a:lnTo>
                  <a:pt x="367449" y="317820"/>
                </a:lnTo>
                <a:lnTo>
                  <a:pt x="375952" y="305930"/>
                </a:lnTo>
                <a:lnTo>
                  <a:pt x="385234" y="292179"/>
                </a:lnTo>
                <a:lnTo>
                  <a:pt x="397827" y="277601"/>
                </a:lnTo>
                <a:lnTo>
                  <a:pt x="403471" y="268888"/>
                </a:lnTo>
                <a:lnTo>
                  <a:pt x="408503" y="259268"/>
                </a:lnTo>
                <a:lnTo>
                  <a:pt x="413128" y="249046"/>
                </a:lnTo>
                <a:lnTo>
                  <a:pt x="416212" y="239691"/>
                </a:lnTo>
                <a:lnTo>
                  <a:pt x="418267" y="230914"/>
                </a:lnTo>
                <a:lnTo>
                  <a:pt x="419638" y="222523"/>
                </a:lnTo>
                <a:lnTo>
                  <a:pt x="421161" y="209813"/>
                </a:lnTo>
                <a:lnTo>
                  <a:pt x="422018" y="195517"/>
                </a:lnTo>
                <a:lnTo>
                  <a:pt x="422272" y="183238"/>
                </a:lnTo>
                <a:lnTo>
                  <a:pt x="422372" y="146390"/>
                </a:lnTo>
                <a:lnTo>
                  <a:pt x="418989" y="134489"/>
                </a:lnTo>
                <a:lnTo>
                  <a:pt x="414522" y="122003"/>
                </a:lnTo>
                <a:lnTo>
                  <a:pt x="412007" y="107834"/>
                </a:lnTo>
                <a:lnTo>
                  <a:pt x="411262" y="95592"/>
                </a:lnTo>
                <a:lnTo>
                  <a:pt x="411088" y="87782"/>
                </a:lnTo>
                <a:lnTo>
                  <a:pt x="407624" y="73305"/>
                </a:lnTo>
                <a:lnTo>
                  <a:pt x="404922" y="64110"/>
                </a:lnTo>
                <a:lnTo>
                  <a:pt x="400581" y="55440"/>
                </a:lnTo>
                <a:lnTo>
                  <a:pt x="395147" y="47120"/>
                </a:lnTo>
                <a:lnTo>
                  <a:pt x="380311" y="27652"/>
                </a:lnTo>
                <a:lnTo>
                  <a:pt x="367138" y="13440"/>
                </a:lnTo>
                <a:lnTo>
                  <a:pt x="359727" y="5958"/>
                </a:lnTo>
                <a:lnTo>
                  <a:pt x="356481" y="3972"/>
                </a:lnTo>
                <a:lnTo>
                  <a:pt x="349487" y="1766"/>
                </a:lnTo>
                <a:lnTo>
                  <a:pt x="338410" y="523"/>
                </a:lnTo>
                <a:lnTo>
                  <a:pt x="324099" y="233"/>
                </a:lnTo>
                <a:lnTo>
                  <a:pt x="28521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74"/>
          <p:cNvSpPr/>
          <p:nvPr/>
        </p:nvSpPr>
        <p:spPr>
          <a:xfrm>
            <a:off x="1965960" y="4206239"/>
            <a:ext cx="22857" cy="365762"/>
          </a:xfrm>
          <a:custGeom>
            <a:avLst/>
            <a:gdLst/>
            <a:ahLst/>
            <a:cxnLst/>
            <a:rect l="0" t="0" r="0" b="0"/>
            <a:pathLst>
              <a:path w="22857" h="365762">
                <a:moveTo>
                  <a:pt x="0" y="0"/>
                </a:moveTo>
                <a:lnTo>
                  <a:pt x="0" y="27200"/>
                </a:lnTo>
                <a:lnTo>
                  <a:pt x="1270" y="32103"/>
                </a:lnTo>
                <a:lnTo>
                  <a:pt x="3386" y="37913"/>
                </a:lnTo>
                <a:lnTo>
                  <a:pt x="6067" y="44325"/>
                </a:lnTo>
                <a:lnTo>
                  <a:pt x="7855" y="49870"/>
                </a:lnTo>
                <a:lnTo>
                  <a:pt x="9046" y="54837"/>
                </a:lnTo>
                <a:lnTo>
                  <a:pt x="9841" y="59418"/>
                </a:lnTo>
                <a:lnTo>
                  <a:pt x="17026" y="108340"/>
                </a:lnTo>
                <a:lnTo>
                  <a:pt x="18971" y="123027"/>
                </a:lnTo>
                <a:lnTo>
                  <a:pt x="20267" y="134088"/>
                </a:lnTo>
                <a:lnTo>
                  <a:pt x="21131" y="142732"/>
                </a:lnTo>
                <a:lnTo>
                  <a:pt x="21708" y="151035"/>
                </a:lnTo>
                <a:lnTo>
                  <a:pt x="22091" y="159110"/>
                </a:lnTo>
                <a:lnTo>
                  <a:pt x="22518" y="174856"/>
                </a:lnTo>
                <a:lnTo>
                  <a:pt x="22846" y="236204"/>
                </a:lnTo>
                <a:lnTo>
                  <a:pt x="22856" y="265143"/>
                </a:lnTo>
                <a:lnTo>
                  <a:pt x="21587" y="275822"/>
                </a:lnTo>
                <a:lnTo>
                  <a:pt x="19471" y="286752"/>
                </a:lnTo>
                <a:lnTo>
                  <a:pt x="16791" y="297848"/>
                </a:lnTo>
                <a:lnTo>
                  <a:pt x="15004" y="306515"/>
                </a:lnTo>
                <a:lnTo>
                  <a:pt x="13812" y="313564"/>
                </a:lnTo>
                <a:lnTo>
                  <a:pt x="13018" y="319533"/>
                </a:lnTo>
                <a:lnTo>
                  <a:pt x="12489" y="324782"/>
                </a:lnTo>
                <a:lnTo>
                  <a:pt x="12136" y="329551"/>
                </a:lnTo>
                <a:lnTo>
                  <a:pt x="11430" y="3657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75"/>
          <p:cNvSpPr/>
          <p:nvPr/>
        </p:nvSpPr>
        <p:spPr>
          <a:xfrm>
            <a:off x="1988820" y="4132487"/>
            <a:ext cx="235174" cy="188053"/>
          </a:xfrm>
          <a:custGeom>
            <a:avLst/>
            <a:gdLst/>
            <a:ahLst/>
            <a:cxnLst/>
            <a:rect l="0" t="0" r="0" b="0"/>
            <a:pathLst>
              <a:path w="235174" h="188053">
                <a:moveTo>
                  <a:pt x="0" y="85183"/>
                </a:moveTo>
                <a:lnTo>
                  <a:pt x="0" y="73047"/>
                </a:lnTo>
                <a:lnTo>
                  <a:pt x="1270" y="68202"/>
                </a:lnTo>
                <a:lnTo>
                  <a:pt x="3386" y="63702"/>
                </a:lnTo>
                <a:lnTo>
                  <a:pt x="6067" y="59432"/>
                </a:lnTo>
                <a:lnTo>
                  <a:pt x="10395" y="55316"/>
                </a:lnTo>
                <a:lnTo>
                  <a:pt x="15820" y="51301"/>
                </a:lnTo>
                <a:lnTo>
                  <a:pt x="21976" y="47355"/>
                </a:lnTo>
                <a:lnTo>
                  <a:pt x="27351" y="43454"/>
                </a:lnTo>
                <a:lnTo>
                  <a:pt x="32204" y="39584"/>
                </a:lnTo>
                <a:lnTo>
                  <a:pt x="36709" y="35733"/>
                </a:lnTo>
                <a:lnTo>
                  <a:pt x="42252" y="33166"/>
                </a:lnTo>
                <a:lnTo>
                  <a:pt x="48488" y="31455"/>
                </a:lnTo>
                <a:lnTo>
                  <a:pt x="55185" y="30314"/>
                </a:lnTo>
                <a:lnTo>
                  <a:pt x="60920" y="28284"/>
                </a:lnTo>
                <a:lnTo>
                  <a:pt x="66013" y="25660"/>
                </a:lnTo>
                <a:lnTo>
                  <a:pt x="70679" y="22641"/>
                </a:lnTo>
                <a:lnTo>
                  <a:pt x="80139" y="19358"/>
                </a:lnTo>
                <a:lnTo>
                  <a:pt x="92796" y="15900"/>
                </a:lnTo>
                <a:lnTo>
                  <a:pt x="107584" y="12324"/>
                </a:lnTo>
                <a:lnTo>
                  <a:pt x="118712" y="8670"/>
                </a:lnTo>
                <a:lnTo>
                  <a:pt x="127401" y="4964"/>
                </a:lnTo>
                <a:lnTo>
                  <a:pt x="134464" y="1223"/>
                </a:lnTo>
                <a:lnTo>
                  <a:pt x="141713" y="0"/>
                </a:lnTo>
                <a:lnTo>
                  <a:pt x="149085" y="454"/>
                </a:lnTo>
                <a:lnTo>
                  <a:pt x="156540" y="2027"/>
                </a:lnTo>
                <a:lnTo>
                  <a:pt x="164050" y="3075"/>
                </a:lnTo>
                <a:lnTo>
                  <a:pt x="171596" y="3774"/>
                </a:lnTo>
                <a:lnTo>
                  <a:pt x="179168" y="4240"/>
                </a:lnTo>
                <a:lnTo>
                  <a:pt x="185485" y="5821"/>
                </a:lnTo>
                <a:lnTo>
                  <a:pt x="190967" y="8145"/>
                </a:lnTo>
                <a:lnTo>
                  <a:pt x="195891" y="10964"/>
                </a:lnTo>
                <a:lnTo>
                  <a:pt x="200444" y="14114"/>
                </a:lnTo>
                <a:lnTo>
                  <a:pt x="204749" y="17483"/>
                </a:lnTo>
                <a:lnTo>
                  <a:pt x="208889" y="21000"/>
                </a:lnTo>
                <a:lnTo>
                  <a:pt x="212919" y="24614"/>
                </a:lnTo>
                <a:lnTo>
                  <a:pt x="220784" y="32016"/>
                </a:lnTo>
                <a:lnTo>
                  <a:pt x="223389" y="35769"/>
                </a:lnTo>
                <a:lnTo>
                  <a:pt x="225126" y="39540"/>
                </a:lnTo>
                <a:lnTo>
                  <a:pt x="226284" y="43324"/>
                </a:lnTo>
                <a:lnTo>
                  <a:pt x="227056" y="47117"/>
                </a:lnTo>
                <a:lnTo>
                  <a:pt x="227570" y="50915"/>
                </a:lnTo>
                <a:lnTo>
                  <a:pt x="227913" y="54718"/>
                </a:lnTo>
                <a:lnTo>
                  <a:pt x="228142" y="58523"/>
                </a:lnTo>
                <a:lnTo>
                  <a:pt x="228396" y="66137"/>
                </a:lnTo>
                <a:lnTo>
                  <a:pt x="228539" y="83632"/>
                </a:lnTo>
                <a:lnTo>
                  <a:pt x="229830" y="89228"/>
                </a:lnTo>
                <a:lnTo>
                  <a:pt x="231959" y="94230"/>
                </a:lnTo>
                <a:lnTo>
                  <a:pt x="234650" y="98834"/>
                </a:lnTo>
                <a:lnTo>
                  <a:pt x="235173" y="103174"/>
                </a:lnTo>
                <a:lnTo>
                  <a:pt x="234252" y="107336"/>
                </a:lnTo>
                <a:lnTo>
                  <a:pt x="232368" y="111382"/>
                </a:lnTo>
                <a:lnTo>
                  <a:pt x="229842" y="115349"/>
                </a:lnTo>
                <a:lnTo>
                  <a:pt x="226888" y="119263"/>
                </a:lnTo>
                <a:lnTo>
                  <a:pt x="223648" y="123143"/>
                </a:lnTo>
                <a:lnTo>
                  <a:pt x="220219" y="126999"/>
                </a:lnTo>
                <a:lnTo>
                  <a:pt x="213021" y="134671"/>
                </a:lnTo>
                <a:lnTo>
                  <a:pt x="209324" y="139765"/>
                </a:lnTo>
                <a:lnTo>
                  <a:pt x="205589" y="145701"/>
                </a:lnTo>
                <a:lnTo>
                  <a:pt x="201830" y="152198"/>
                </a:lnTo>
                <a:lnTo>
                  <a:pt x="196783" y="156529"/>
                </a:lnTo>
                <a:lnTo>
                  <a:pt x="190878" y="159417"/>
                </a:lnTo>
                <a:lnTo>
                  <a:pt x="184402" y="161342"/>
                </a:lnTo>
                <a:lnTo>
                  <a:pt x="178815" y="163896"/>
                </a:lnTo>
                <a:lnTo>
                  <a:pt x="173820" y="166868"/>
                </a:lnTo>
                <a:lnTo>
                  <a:pt x="169220" y="170119"/>
                </a:lnTo>
                <a:lnTo>
                  <a:pt x="163613" y="172287"/>
                </a:lnTo>
                <a:lnTo>
                  <a:pt x="157335" y="173732"/>
                </a:lnTo>
                <a:lnTo>
                  <a:pt x="150610" y="174696"/>
                </a:lnTo>
                <a:lnTo>
                  <a:pt x="142316" y="176608"/>
                </a:lnTo>
                <a:lnTo>
                  <a:pt x="132978" y="179153"/>
                </a:lnTo>
                <a:lnTo>
                  <a:pt x="122941" y="182119"/>
                </a:lnTo>
                <a:lnTo>
                  <a:pt x="112441" y="184097"/>
                </a:lnTo>
                <a:lnTo>
                  <a:pt x="101630" y="185416"/>
                </a:lnTo>
                <a:lnTo>
                  <a:pt x="90613" y="186295"/>
                </a:lnTo>
                <a:lnTo>
                  <a:pt x="79459" y="186880"/>
                </a:lnTo>
                <a:lnTo>
                  <a:pt x="34290" y="1880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76"/>
          <p:cNvSpPr/>
          <p:nvPr/>
        </p:nvSpPr>
        <p:spPr>
          <a:xfrm>
            <a:off x="2320359" y="4103387"/>
            <a:ext cx="182753" cy="215463"/>
          </a:xfrm>
          <a:custGeom>
            <a:avLst/>
            <a:gdLst/>
            <a:ahLst/>
            <a:cxnLst/>
            <a:rect l="0" t="0" r="0" b="0"/>
            <a:pathLst>
              <a:path w="182753" h="215463">
                <a:moveTo>
                  <a:pt x="68511" y="34272"/>
                </a:moveTo>
                <a:lnTo>
                  <a:pt x="68511" y="22137"/>
                </a:lnTo>
                <a:lnTo>
                  <a:pt x="67241" y="18562"/>
                </a:lnTo>
                <a:lnTo>
                  <a:pt x="65124" y="16179"/>
                </a:lnTo>
                <a:lnTo>
                  <a:pt x="62443" y="14590"/>
                </a:lnTo>
                <a:lnTo>
                  <a:pt x="59385" y="13531"/>
                </a:lnTo>
                <a:lnTo>
                  <a:pt x="56077" y="12825"/>
                </a:lnTo>
                <a:lnTo>
                  <a:pt x="52602" y="12354"/>
                </a:lnTo>
                <a:lnTo>
                  <a:pt x="50285" y="13310"/>
                </a:lnTo>
                <a:lnTo>
                  <a:pt x="48740" y="15218"/>
                </a:lnTo>
                <a:lnTo>
                  <a:pt x="47710" y="17759"/>
                </a:lnTo>
                <a:lnTo>
                  <a:pt x="43179" y="23970"/>
                </a:lnTo>
                <a:lnTo>
                  <a:pt x="40193" y="27404"/>
                </a:lnTo>
                <a:lnTo>
                  <a:pt x="35662" y="32234"/>
                </a:lnTo>
                <a:lnTo>
                  <a:pt x="23855" y="44373"/>
                </a:lnTo>
                <a:lnTo>
                  <a:pt x="18420" y="51166"/>
                </a:lnTo>
                <a:lnTo>
                  <a:pt x="13527" y="58235"/>
                </a:lnTo>
                <a:lnTo>
                  <a:pt x="8995" y="65487"/>
                </a:lnTo>
                <a:lnTo>
                  <a:pt x="5973" y="72863"/>
                </a:lnTo>
                <a:lnTo>
                  <a:pt x="3959" y="80319"/>
                </a:lnTo>
                <a:lnTo>
                  <a:pt x="2616" y="87830"/>
                </a:lnTo>
                <a:lnTo>
                  <a:pt x="1721" y="94107"/>
                </a:lnTo>
                <a:lnTo>
                  <a:pt x="1124" y="99563"/>
                </a:lnTo>
                <a:lnTo>
                  <a:pt x="726" y="104469"/>
                </a:lnTo>
                <a:lnTo>
                  <a:pt x="461" y="110280"/>
                </a:lnTo>
                <a:lnTo>
                  <a:pt x="166" y="123510"/>
                </a:lnTo>
                <a:lnTo>
                  <a:pt x="0" y="145239"/>
                </a:lnTo>
                <a:lnTo>
                  <a:pt x="1247" y="151430"/>
                </a:lnTo>
                <a:lnTo>
                  <a:pt x="3348" y="156828"/>
                </a:lnTo>
                <a:lnTo>
                  <a:pt x="6019" y="161696"/>
                </a:lnTo>
                <a:lnTo>
                  <a:pt x="7800" y="166211"/>
                </a:lnTo>
                <a:lnTo>
                  <a:pt x="8986" y="170492"/>
                </a:lnTo>
                <a:lnTo>
                  <a:pt x="9778" y="174615"/>
                </a:lnTo>
                <a:lnTo>
                  <a:pt x="12846" y="179905"/>
                </a:lnTo>
                <a:lnTo>
                  <a:pt x="17431" y="185970"/>
                </a:lnTo>
                <a:lnTo>
                  <a:pt x="23027" y="192555"/>
                </a:lnTo>
                <a:lnTo>
                  <a:pt x="28028" y="196944"/>
                </a:lnTo>
                <a:lnTo>
                  <a:pt x="32632" y="199870"/>
                </a:lnTo>
                <a:lnTo>
                  <a:pt x="36972" y="201821"/>
                </a:lnTo>
                <a:lnTo>
                  <a:pt x="41135" y="203121"/>
                </a:lnTo>
                <a:lnTo>
                  <a:pt x="45180" y="203988"/>
                </a:lnTo>
                <a:lnTo>
                  <a:pt x="49147" y="204567"/>
                </a:lnTo>
                <a:lnTo>
                  <a:pt x="51791" y="206222"/>
                </a:lnTo>
                <a:lnTo>
                  <a:pt x="53555" y="208595"/>
                </a:lnTo>
                <a:lnTo>
                  <a:pt x="54730" y="211448"/>
                </a:lnTo>
                <a:lnTo>
                  <a:pt x="56784" y="213349"/>
                </a:lnTo>
                <a:lnTo>
                  <a:pt x="59423" y="214617"/>
                </a:lnTo>
                <a:lnTo>
                  <a:pt x="62452" y="215462"/>
                </a:lnTo>
                <a:lnTo>
                  <a:pt x="65742" y="214756"/>
                </a:lnTo>
                <a:lnTo>
                  <a:pt x="69205" y="213015"/>
                </a:lnTo>
                <a:lnTo>
                  <a:pt x="72783" y="210584"/>
                </a:lnTo>
                <a:lnTo>
                  <a:pt x="77709" y="208964"/>
                </a:lnTo>
                <a:lnTo>
                  <a:pt x="83533" y="207883"/>
                </a:lnTo>
                <a:lnTo>
                  <a:pt x="89955" y="207163"/>
                </a:lnTo>
                <a:lnTo>
                  <a:pt x="95507" y="206683"/>
                </a:lnTo>
                <a:lnTo>
                  <a:pt x="100478" y="206363"/>
                </a:lnTo>
                <a:lnTo>
                  <a:pt x="105062" y="206149"/>
                </a:lnTo>
                <a:lnTo>
                  <a:pt x="109389" y="204737"/>
                </a:lnTo>
                <a:lnTo>
                  <a:pt x="113543" y="202526"/>
                </a:lnTo>
                <a:lnTo>
                  <a:pt x="117582" y="199781"/>
                </a:lnTo>
                <a:lnTo>
                  <a:pt x="121545" y="196681"/>
                </a:lnTo>
                <a:lnTo>
                  <a:pt x="125457" y="193345"/>
                </a:lnTo>
                <a:lnTo>
                  <a:pt x="129335" y="189851"/>
                </a:lnTo>
                <a:lnTo>
                  <a:pt x="137030" y="182582"/>
                </a:lnTo>
                <a:lnTo>
                  <a:pt x="152319" y="167567"/>
                </a:lnTo>
                <a:lnTo>
                  <a:pt x="156133" y="162506"/>
                </a:lnTo>
                <a:lnTo>
                  <a:pt x="159945" y="156591"/>
                </a:lnTo>
                <a:lnTo>
                  <a:pt x="163757" y="150108"/>
                </a:lnTo>
                <a:lnTo>
                  <a:pt x="167568" y="141976"/>
                </a:lnTo>
                <a:lnTo>
                  <a:pt x="171379" y="132745"/>
                </a:lnTo>
                <a:lnTo>
                  <a:pt x="175190" y="122781"/>
                </a:lnTo>
                <a:lnTo>
                  <a:pt x="177730" y="114868"/>
                </a:lnTo>
                <a:lnTo>
                  <a:pt x="179424" y="108323"/>
                </a:lnTo>
                <a:lnTo>
                  <a:pt x="180553" y="102689"/>
                </a:lnTo>
                <a:lnTo>
                  <a:pt x="181305" y="96394"/>
                </a:lnTo>
                <a:lnTo>
                  <a:pt x="181807" y="89657"/>
                </a:lnTo>
                <a:lnTo>
                  <a:pt x="182365" y="76667"/>
                </a:lnTo>
                <a:lnTo>
                  <a:pt x="182678" y="62215"/>
                </a:lnTo>
                <a:lnTo>
                  <a:pt x="182752" y="53888"/>
                </a:lnTo>
                <a:lnTo>
                  <a:pt x="181501" y="49890"/>
                </a:lnTo>
                <a:lnTo>
                  <a:pt x="179398" y="45954"/>
                </a:lnTo>
                <a:lnTo>
                  <a:pt x="176725" y="42060"/>
                </a:lnTo>
                <a:lnTo>
                  <a:pt x="173674" y="38194"/>
                </a:lnTo>
                <a:lnTo>
                  <a:pt x="170369" y="34347"/>
                </a:lnTo>
                <a:lnTo>
                  <a:pt x="166896" y="30512"/>
                </a:lnTo>
                <a:lnTo>
                  <a:pt x="159651" y="22865"/>
                </a:lnTo>
                <a:lnTo>
                  <a:pt x="144651" y="7607"/>
                </a:lnTo>
                <a:lnTo>
                  <a:pt x="140861" y="5065"/>
                </a:lnTo>
                <a:lnTo>
                  <a:pt x="137064" y="3371"/>
                </a:lnTo>
                <a:lnTo>
                  <a:pt x="133263" y="2242"/>
                </a:lnTo>
                <a:lnTo>
                  <a:pt x="129459" y="1489"/>
                </a:lnTo>
                <a:lnTo>
                  <a:pt x="125653" y="987"/>
                </a:lnTo>
                <a:lnTo>
                  <a:pt x="121845" y="652"/>
                </a:lnTo>
                <a:lnTo>
                  <a:pt x="118037" y="429"/>
                </a:lnTo>
                <a:lnTo>
                  <a:pt x="110419" y="181"/>
                </a:lnTo>
                <a:lnTo>
                  <a:pt x="91370" y="9"/>
                </a:lnTo>
                <a:lnTo>
                  <a:pt x="87560" y="0"/>
                </a:lnTo>
                <a:lnTo>
                  <a:pt x="82480" y="1264"/>
                </a:lnTo>
                <a:lnTo>
                  <a:pt x="76554" y="3377"/>
                </a:lnTo>
                <a:lnTo>
                  <a:pt x="57081" y="114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77"/>
          <p:cNvSpPr/>
          <p:nvPr/>
        </p:nvSpPr>
        <p:spPr>
          <a:xfrm>
            <a:off x="2560320" y="4114800"/>
            <a:ext cx="45708" cy="205740"/>
          </a:xfrm>
          <a:custGeom>
            <a:avLst/>
            <a:gdLst/>
            <a:ahLst/>
            <a:cxnLst/>
            <a:rect l="0" t="0" r="0" b="0"/>
            <a:pathLst>
              <a:path w="45708" h="205740">
                <a:moveTo>
                  <a:pt x="0" y="0"/>
                </a:moveTo>
                <a:lnTo>
                  <a:pt x="15908" y="31817"/>
                </a:lnTo>
                <a:lnTo>
                  <a:pt x="19495" y="37721"/>
                </a:lnTo>
                <a:lnTo>
                  <a:pt x="23157" y="42927"/>
                </a:lnTo>
                <a:lnTo>
                  <a:pt x="26868" y="47668"/>
                </a:lnTo>
                <a:lnTo>
                  <a:pt x="29342" y="52099"/>
                </a:lnTo>
                <a:lnTo>
                  <a:pt x="30991" y="56322"/>
                </a:lnTo>
                <a:lnTo>
                  <a:pt x="33638" y="66158"/>
                </a:lnTo>
                <a:lnTo>
                  <a:pt x="33855" y="69505"/>
                </a:lnTo>
                <a:lnTo>
                  <a:pt x="34097" y="79998"/>
                </a:lnTo>
                <a:lnTo>
                  <a:pt x="35431" y="88892"/>
                </a:lnTo>
                <a:lnTo>
                  <a:pt x="37590" y="99901"/>
                </a:lnTo>
                <a:lnTo>
                  <a:pt x="40300" y="112321"/>
                </a:lnTo>
                <a:lnTo>
                  <a:pt x="42107" y="123140"/>
                </a:lnTo>
                <a:lnTo>
                  <a:pt x="43311" y="132893"/>
                </a:lnTo>
                <a:lnTo>
                  <a:pt x="44114" y="141935"/>
                </a:lnTo>
                <a:lnTo>
                  <a:pt x="44649" y="149233"/>
                </a:lnTo>
                <a:lnTo>
                  <a:pt x="45244" y="160729"/>
                </a:lnTo>
                <a:lnTo>
                  <a:pt x="45508" y="170072"/>
                </a:lnTo>
                <a:lnTo>
                  <a:pt x="45707" y="191971"/>
                </a:lnTo>
                <a:lnTo>
                  <a:pt x="44441" y="194021"/>
                </a:lnTo>
                <a:lnTo>
                  <a:pt x="42327" y="196657"/>
                </a:lnTo>
                <a:lnTo>
                  <a:pt x="34290" y="2057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78"/>
          <p:cNvSpPr/>
          <p:nvPr/>
        </p:nvSpPr>
        <p:spPr>
          <a:xfrm>
            <a:off x="2560320" y="401192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79"/>
          <p:cNvSpPr/>
          <p:nvPr/>
        </p:nvSpPr>
        <p:spPr>
          <a:xfrm>
            <a:off x="2708910" y="4114800"/>
            <a:ext cx="160021" cy="240030"/>
          </a:xfrm>
          <a:custGeom>
            <a:avLst/>
            <a:gdLst/>
            <a:ahLst/>
            <a:cxnLst/>
            <a:rect l="0" t="0" r="0" b="0"/>
            <a:pathLst>
              <a:path w="160021" h="240030">
                <a:moveTo>
                  <a:pt x="0" y="0"/>
                </a:moveTo>
                <a:lnTo>
                  <a:pt x="0" y="86672"/>
                </a:lnTo>
                <a:lnTo>
                  <a:pt x="1270" y="99691"/>
                </a:lnTo>
                <a:lnTo>
                  <a:pt x="3386" y="112181"/>
                </a:lnTo>
                <a:lnTo>
                  <a:pt x="6067" y="124317"/>
                </a:lnTo>
                <a:lnTo>
                  <a:pt x="7855" y="134947"/>
                </a:lnTo>
                <a:lnTo>
                  <a:pt x="9046" y="144575"/>
                </a:lnTo>
                <a:lnTo>
                  <a:pt x="9841" y="153533"/>
                </a:lnTo>
                <a:lnTo>
                  <a:pt x="10370" y="160775"/>
                </a:lnTo>
                <a:lnTo>
                  <a:pt x="10959" y="172209"/>
                </a:lnTo>
                <a:lnTo>
                  <a:pt x="9846" y="178306"/>
                </a:lnTo>
                <a:lnTo>
                  <a:pt x="7834" y="184910"/>
                </a:lnTo>
                <a:lnTo>
                  <a:pt x="5222" y="191853"/>
                </a:lnTo>
                <a:lnTo>
                  <a:pt x="4751" y="195212"/>
                </a:lnTo>
                <a:lnTo>
                  <a:pt x="5708" y="196181"/>
                </a:lnTo>
                <a:lnTo>
                  <a:pt x="7615" y="195557"/>
                </a:lnTo>
                <a:lnTo>
                  <a:pt x="8886" y="193871"/>
                </a:lnTo>
                <a:lnTo>
                  <a:pt x="10299" y="188612"/>
                </a:lnTo>
                <a:lnTo>
                  <a:pt x="10676" y="184161"/>
                </a:lnTo>
                <a:lnTo>
                  <a:pt x="10927" y="178653"/>
                </a:lnTo>
                <a:lnTo>
                  <a:pt x="11095" y="172442"/>
                </a:lnTo>
                <a:lnTo>
                  <a:pt x="12476" y="164491"/>
                </a:lnTo>
                <a:lnTo>
                  <a:pt x="14667" y="155381"/>
                </a:lnTo>
                <a:lnTo>
                  <a:pt x="17398" y="145497"/>
                </a:lnTo>
                <a:lnTo>
                  <a:pt x="20489" y="136368"/>
                </a:lnTo>
                <a:lnTo>
                  <a:pt x="23819" y="127742"/>
                </a:lnTo>
                <a:lnTo>
                  <a:pt x="27309" y="119451"/>
                </a:lnTo>
                <a:lnTo>
                  <a:pt x="30906" y="110114"/>
                </a:lnTo>
                <a:lnTo>
                  <a:pt x="38289" y="89579"/>
                </a:lnTo>
                <a:lnTo>
                  <a:pt x="49586" y="56598"/>
                </a:lnTo>
                <a:lnTo>
                  <a:pt x="53377" y="47892"/>
                </a:lnTo>
                <a:lnTo>
                  <a:pt x="57175" y="40818"/>
                </a:lnTo>
                <a:lnTo>
                  <a:pt x="60976" y="34831"/>
                </a:lnTo>
                <a:lnTo>
                  <a:pt x="66051" y="29571"/>
                </a:lnTo>
                <a:lnTo>
                  <a:pt x="71974" y="24794"/>
                </a:lnTo>
                <a:lnTo>
                  <a:pt x="78462" y="20339"/>
                </a:lnTo>
                <a:lnTo>
                  <a:pt x="84058" y="16099"/>
                </a:lnTo>
                <a:lnTo>
                  <a:pt x="89058" y="12003"/>
                </a:lnTo>
                <a:lnTo>
                  <a:pt x="93662" y="8002"/>
                </a:lnTo>
                <a:lnTo>
                  <a:pt x="98001" y="5334"/>
                </a:lnTo>
                <a:lnTo>
                  <a:pt x="102164" y="3556"/>
                </a:lnTo>
                <a:lnTo>
                  <a:pt x="106209" y="2371"/>
                </a:lnTo>
                <a:lnTo>
                  <a:pt x="110176" y="1580"/>
                </a:lnTo>
                <a:lnTo>
                  <a:pt x="114091" y="1053"/>
                </a:lnTo>
                <a:lnTo>
                  <a:pt x="117970" y="702"/>
                </a:lnTo>
                <a:lnTo>
                  <a:pt x="120557" y="1738"/>
                </a:lnTo>
                <a:lnTo>
                  <a:pt x="122281" y="3698"/>
                </a:lnTo>
                <a:lnTo>
                  <a:pt x="123431" y="6275"/>
                </a:lnTo>
                <a:lnTo>
                  <a:pt x="125467" y="7994"/>
                </a:lnTo>
                <a:lnTo>
                  <a:pt x="128094" y="9139"/>
                </a:lnTo>
                <a:lnTo>
                  <a:pt x="131116" y="9902"/>
                </a:lnTo>
                <a:lnTo>
                  <a:pt x="134401" y="11681"/>
                </a:lnTo>
                <a:lnTo>
                  <a:pt x="137860" y="14137"/>
                </a:lnTo>
                <a:lnTo>
                  <a:pt x="141437" y="17045"/>
                </a:lnTo>
                <a:lnTo>
                  <a:pt x="143821" y="20253"/>
                </a:lnTo>
                <a:lnTo>
                  <a:pt x="146470" y="27204"/>
                </a:lnTo>
                <a:lnTo>
                  <a:pt x="148447" y="32106"/>
                </a:lnTo>
                <a:lnTo>
                  <a:pt x="151034" y="37914"/>
                </a:lnTo>
                <a:lnTo>
                  <a:pt x="154029" y="44326"/>
                </a:lnTo>
                <a:lnTo>
                  <a:pt x="156026" y="54950"/>
                </a:lnTo>
                <a:lnTo>
                  <a:pt x="157357" y="68383"/>
                </a:lnTo>
                <a:lnTo>
                  <a:pt x="159231" y="104082"/>
                </a:lnTo>
                <a:lnTo>
                  <a:pt x="159669" y="118648"/>
                </a:lnTo>
                <a:lnTo>
                  <a:pt x="159973" y="156280"/>
                </a:lnTo>
                <a:lnTo>
                  <a:pt x="160020" y="2400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80"/>
          <p:cNvSpPr/>
          <p:nvPr/>
        </p:nvSpPr>
        <p:spPr>
          <a:xfrm>
            <a:off x="3006089" y="3989070"/>
            <a:ext cx="34292" cy="422910"/>
          </a:xfrm>
          <a:custGeom>
            <a:avLst/>
            <a:gdLst/>
            <a:ahLst/>
            <a:cxnLst/>
            <a:rect l="0" t="0" r="0" b="0"/>
            <a:pathLst>
              <a:path w="34292" h="422910">
                <a:moveTo>
                  <a:pt x="0" y="0"/>
                </a:moveTo>
                <a:lnTo>
                  <a:pt x="12136" y="12135"/>
                </a:lnTo>
                <a:lnTo>
                  <a:pt x="15711" y="16980"/>
                </a:lnTo>
                <a:lnTo>
                  <a:pt x="18094" y="21480"/>
                </a:lnTo>
                <a:lnTo>
                  <a:pt x="19683" y="25750"/>
                </a:lnTo>
                <a:lnTo>
                  <a:pt x="20742" y="29866"/>
                </a:lnTo>
                <a:lnTo>
                  <a:pt x="21448" y="33880"/>
                </a:lnTo>
                <a:lnTo>
                  <a:pt x="21919" y="37827"/>
                </a:lnTo>
                <a:lnTo>
                  <a:pt x="25829" y="59145"/>
                </a:lnTo>
                <a:lnTo>
                  <a:pt x="28649" y="73720"/>
                </a:lnTo>
                <a:lnTo>
                  <a:pt x="30530" y="85976"/>
                </a:lnTo>
                <a:lnTo>
                  <a:pt x="31783" y="96687"/>
                </a:lnTo>
                <a:lnTo>
                  <a:pt x="32619" y="106368"/>
                </a:lnTo>
                <a:lnTo>
                  <a:pt x="33176" y="117902"/>
                </a:lnTo>
                <a:lnTo>
                  <a:pt x="33795" y="144264"/>
                </a:lnTo>
                <a:lnTo>
                  <a:pt x="34285" y="302543"/>
                </a:lnTo>
                <a:lnTo>
                  <a:pt x="34291" y="4229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81"/>
          <p:cNvSpPr/>
          <p:nvPr/>
        </p:nvSpPr>
        <p:spPr>
          <a:xfrm>
            <a:off x="2960370" y="4126229"/>
            <a:ext cx="205741" cy="45722"/>
          </a:xfrm>
          <a:custGeom>
            <a:avLst/>
            <a:gdLst/>
            <a:ahLst/>
            <a:cxnLst/>
            <a:rect l="0" t="0" r="0" b="0"/>
            <a:pathLst>
              <a:path w="205741" h="45722">
                <a:moveTo>
                  <a:pt x="0" y="45721"/>
                </a:moveTo>
                <a:lnTo>
                  <a:pt x="12135" y="39653"/>
                </a:lnTo>
                <a:lnTo>
                  <a:pt x="18250" y="37865"/>
                </a:lnTo>
                <a:lnTo>
                  <a:pt x="24867" y="36673"/>
                </a:lnTo>
                <a:lnTo>
                  <a:pt x="31817" y="35879"/>
                </a:lnTo>
                <a:lnTo>
                  <a:pt x="37721" y="35350"/>
                </a:lnTo>
                <a:lnTo>
                  <a:pt x="42928" y="34996"/>
                </a:lnTo>
                <a:lnTo>
                  <a:pt x="47668" y="34761"/>
                </a:lnTo>
                <a:lnTo>
                  <a:pt x="53369" y="33334"/>
                </a:lnTo>
                <a:lnTo>
                  <a:pt x="59709" y="31113"/>
                </a:lnTo>
                <a:lnTo>
                  <a:pt x="66476" y="28362"/>
                </a:lnTo>
                <a:lnTo>
                  <a:pt x="74797" y="25258"/>
                </a:lnTo>
                <a:lnTo>
                  <a:pt x="94203" y="18423"/>
                </a:lnTo>
                <a:lnTo>
                  <a:pt x="105982" y="14822"/>
                </a:lnTo>
                <a:lnTo>
                  <a:pt x="132616" y="7435"/>
                </a:lnTo>
                <a:lnTo>
                  <a:pt x="144291" y="4956"/>
                </a:lnTo>
                <a:lnTo>
                  <a:pt x="154614" y="3304"/>
                </a:lnTo>
                <a:lnTo>
                  <a:pt x="164036" y="2203"/>
                </a:lnTo>
                <a:lnTo>
                  <a:pt x="171587" y="1469"/>
                </a:lnTo>
                <a:lnTo>
                  <a:pt x="177891" y="979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82"/>
          <p:cNvSpPr/>
          <p:nvPr/>
        </p:nvSpPr>
        <p:spPr>
          <a:xfrm>
            <a:off x="3269178" y="4046220"/>
            <a:ext cx="279178" cy="273787"/>
          </a:xfrm>
          <a:custGeom>
            <a:avLst/>
            <a:gdLst/>
            <a:ahLst/>
            <a:cxnLst/>
            <a:rect l="0" t="0" r="0" b="0"/>
            <a:pathLst>
              <a:path w="279178" h="273787">
                <a:moveTo>
                  <a:pt x="159822" y="11430"/>
                </a:moveTo>
                <a:lnTo>
                  <a:pt x="153754" y="5362"/>
                </a:lnTo>
                <a:lnTo>
                  <a:pt x="150696" y="3574"/>
                </a:lnTo>
                <a:lnTo>
                  <a:pt x="143913" y="1588"/>
                </a:lnTo>
                <a:lnTo>
                  <a:pt x="136664" y="705"/>
                </a:lnTo>
                <a:lnTo>
                  <a:pt x="132953" y="470"/>
                </a:lnTo>
                <a:lnTo>
                  <a:pt x="122057" y="209"/>
                </a:lnTo>
                <a:lnTo>
                  <a:pt x="115595" y="139"/>
                </a:lnTo>
                <a:lnTo>
                  <a:pt x="110017" y="1363"/>
                </a:lnTo>
                <a:lnTo>
                  <a:pt x="105029" y="3448"/>
                </a:lnTo>
                <a:lnTo>
                  <a:pt x="100433" y="6109"/>
                </a:lnTo>
                <a:lnTo>
                  <a:pt x="91940" y="9065"/>
                </a:lnTo>
                <a:lnTo>
                  <a:pt x="87898" y="9853"/>
                </a:lnTo>
                <a:lnTo>
                  <a:pt x="82662" y="14189"/>
                </a:lnTo>
                <a:lnTo>
                  <a:pt x="76632" y="20889"/>
                </a:lnTo>
                <a:lnTo>
                  <a:pt x="70072" y="29166"/>
                </a:lnTo>
                <a:lnTo>
                  <a:pt x="64428" y="35954"/>
                </a:lnTo>
                <a:lnTo>
                  <a:pt x="59396" y="41749"/>
                </a:lnTo>
                <a:lnTo>
                  <a:pt x="54771" y="46882"/>
                </a:lnTo>
                <a:lnTo>
                  <a:pt x="46246" y="55973"/>
                </a:lnTo>
                <a:lnTo>
                  <a:pt x="30424" y="72157"/>
                </a:lnTo>
                <a:lnTo>
                  <a:pt x="26567" y="79854"/>
                </a:lnTo>
                <a:lnTo>
                  <a:pt x="22725" y="90066"/>
                </a:lnTo>
                <a:lnTo>
                  <a:pt x="18894" y="101954"/>
                </a:lnTo>
                <a:lnTo>
                  <a:pt x="15070" y="112419"/>
                </a:lnTo>
                <a:lnTo>
                  <a:pt x="11250" y="121936"/>
                </a:lnTo>
                <a:lnTo>
                  <a:pt x="7434" y="130820"/>
                </a:lnTo>
                <a:lnTo>
                  <a:pt x="4890" y="139283"/>
                </a:lnTo>
                <a:lnTo>
                  <a:pt x="3194" y="147465"/>
                </a:lnTo>
                <a:lnTo>
                  <a:pt x="2063" y="155460"/>
                </a:lnTo>
                <a:lnTo>
                  <a:pt x="1309" y="163330"/>
                </a:lnTo>
                <a:lnTo>
                  <a:pt x="807" y="171116"/>
                </a:lnTo>
                <a:lnTo>
                  <a:pt x="248" y="185272"/>
                </a:lnTo>
                <a:lnTo>
                  <a:pt x="0" y="195796"/>
                </a:lnTo>
                <a:lnTo>
                  <a:pt x="1204" y="200380"/>
                </a:lnTo>
                <a:lnTo>
                  <a:pt x="5928" y="208861"/>
                </a:lnTo>
                <a:lnTo>
                  <a:pt x="7696" y="214170"/>
                </a:lnTo>
                <a:lnTo>
                  <a:pt x="8875" y="220250"/>
                </a:lnTo>
                <a:lnTo>
                  <a:pt x="9660" y="226843"/>
                </a:lnTo>
                <a:lnTo>
                  <a:pt x="12724" y="232509"/>
                </a:lnTo>
                <a:lnTo>
                  <a:pt x="17307" y="237556"/>
                </a:lnTo>
                <a:lnTo>
                  <a:pt x="22902" y="242190"/>
                </a:lnTo>
                <a:lnTo>
                  <a:pt x="27901" y="246550"/>
                </a:lnTo>
                <a:lnTo>
                  <a:pt x="32505" y="250727"/>
                </a:lnTo>
                <a:lnTo>
                  <a:pt x="36844" y="254781"/>
                </a:lnTo>
                <a:lnTo>
                  <a:pt x="41006" y="257484"/>
                </a:lnTo>
                <a:lnTo>
                  <a:pt x="49018" y="260487"/>
                </a:lnTo>
                <a:lnTo>
                  <a:pt x="78872" y="268246"/>
                </a:lnTo>
                <a:lnTo>
                  <a:pt x="88075" y="270270"/>
                </a:lnTo>
                <a:lnTo>
                  <a:pt x="95481" y="271620"/>
                </a:lnTo>
                <a:lnTo>
                  <a:pt x="101687" y="272519"/>
                </a:lnTo>
                <a:lnTo>
                  <a:pt x="108366" y="273119"/>
                </a:lnTo>
                <a:lnTo>
                  <a:pt x="115358" y="273520"/>
                </a:lnTo>
                <a:lnTo>
                  <a:pt x="122559" y="273786"/>
                </a:lnTo>
                <a:lnTo>
                  <a:pt x="129900" y="272694"/>
                </a:lnTo>
                <a:lnTo>
                  <a:pt x="137334" y="270696"/>
                </a:lnTo>
                <a:lnTo>
                  <a:pt x="144830" y="268094"/>
                </a:lnTo>
                <a:lnTo>
                  <a:pt x="151097" y="265089"/>
                </a:lnTo>
                <a:lnTo>
                  <a:pt x="156545" y="261816"/>
                </a:lnTo>
                <a:lnTo>
                  <a:pt x="161447" y="258364"/>
                </a:lnTo>
                <a:lnTo>
                  <a:pt x="165985" y="254792"/>
                </a:lnTo>
                <a:lnTo>
                  <a:pt x="174414" y="247437"/>
                </a:lnTo>
                <a:lnTo>
                  <a:pt x="182250" y="242428"/>
                </a:lnTo>
                <a:lnTo>
                  <a:pt x="192554" y="236549"/>
                </a:lnTo>
                <a:lnTo>
                  <a:pt x="204503" y="230089"/>
                </a:lnTo>
                <a:lnTo>
                  <a:pt x="213740" y="223242"/>
                </a:lnTo>
                <a:lnTo>
                  <a:pt x="221167" y="216138"/>
                </a:lnTo>
                <a:lnTo>
                  <a:pt x="227388" y="208862"/>
                </a:lnTo>
                <a:lnTo>
                  <a:pt x="232806" y="202741"/>
                </a:lnTo>
                <a:lnTo>
                  <a:pt x="242213" y="192553"/>
                </a:lnTo>
                <a:lnTo>
                  <a:pt x="246499" y="186789"/>
                </a:lnTo>
                <a:lnTo>
                  <a:pt x="250626" y="180406"/>
                </a:lnTo>
                <a:lnTo>
                  <a:pt x="254648" y="173610"/>
                </a:lnTo>
                <a:lnTo>
                  <a:pt x="258599" y="165270"/>
                </a:lnTo>
                <a:lnTo>
                  <a:pt x="262503" y="155900"/>
                </a:lnTo>
                <a:lnTo>
                  <a:pt x="266376" y="145843"/>
                </a:lnTo>
                <a:lnTo>
                  <a:pt x="270228" y="136599"/>
                </a:lnTo>
                <a:lnTo>
                  <a:pt x="274066" y="127896"/>
                </a:lnTo>
                <a:lnTo>
                  <a:pt x="277894" y="119554"/>
                </a:lnTo>
                <a:lnTo>
                  <a:pt x="279177" y="110182"/>
                </a:lnTo>
                <a:lnTo>
                  <a:pt x="278762" y="100124"/>
                </a:lnTo>
                <a:lnTo>
                  <a:pt x="277215" y="89610"/>
                </a:lnTo>
                <a:lnTo>
                  <a:pt x="276184" y="81329"/>
                </a:lnTo>
                <a:lnTo>
                  <a:pt x="275497" y="74540"/>
                </a:lnTo>
                <a:lnTo>
                  <a:pt x="275038" y="68743"/>
                </a:lnTo>
                <a:lnTo>
                  <a:pt x="274733" y="63608"/>
                </a:lnTo>
                <a:lnTo>
                  <a:pt x="274393" y="54517"/>
                </a:lnTo>
                <a:lnTo>
                  <a:pt x="273032" y="50314"/>
                </a:lnTo>
                <a:lnTo>
                  <a:pt x="268134" y="42259"/>
                </a:lnTo>
                <a:lnTo>
                  <a:pt x="265050" y="39602"/>
                </a:lnTo>
                <a:lnTo>
                  <a:pt x="261724" y="37831"/>
                </a:lnTo>
                <a:lnTo>
                  <a:pt x="258236" y="36650"/>
                </a:lnTo>
                <a:lnTo>
                  <a:pt x="250975" y="31952"/>
                </a:lnTo>
                <a:lnTo>
                  <a:pt x="247260" y="28921"/>
                </a:lnTo>
                <a:lnTo>
                  <a:pt x="244784" y="25631"/>
                </a:lnTo>
                <a:lnTo>
                  <a:pt x="242033" y="18588"/>
                </a:lnTo>
                <a:lnTo>
                  <a:pt x="237423" y="11224"/>
                </a:lnTo>
                <a:lnTo>
                  <a:pt x="234416" y="7482"/>
                </a:lnTo>
                <a:lnTo>
                  <a:pt x="231141" y="4988"/>
                </a:lnTo>
                <a:lnTo>
                  <a:pt x="227688" y="3325"/>
                </a:lnTo>
                <a:lnTo>
                  <a:pt x="220465" y="1478"/>
                </a:lnTo>
                <a:lnTo>
                  <a:pt x="216760" y="985"/>
                </a:lnTo>
                <a:lnTo>
                  <a:pt x="19411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83"/>
          <p:cNvSpPr/>
          <p:nvPr/>
        </p:nvSpPr>
        <p:spPr>
          <a:xfrm>
            <a:off x="7189469" y="3817620"/>
            <a:ext cx="731522" cy="125731"/>
          </a:xfrm>
          <a:custGeom>
            <a:avLst/>
            <a:gdLst/>
            <a:ahLst/>
            <a:cxnLst/>
            <a:rect l="0" t="0" r="0" b="0"/>
            <a:pathLst>
              <a:path w="731522" h="125731">
                <a:moveTo>
                  <a:pt x="0" y="125730"/>
                </a:moveTo>
                <a:lnTo>
                  <a:pt x="72301" y="125730"/>
                </a:lnTo>
                <a:lnTo>
                  <a:pt x="89708" y="122343"/>
                </a:lnTo>
                <a:lnTo>
                  <a:pt x="97905" y="119662"/>
                </a:lnTo>
                <a:lnTo>
                  <a:pt x="113787" y="116682"/>
                </a:lnTo>
                <a:lnTo>
                  <a:pt x="133622" y="115005"/>
                </a:lnTo>
                <a:lnTo>
                  <a:pt x="138611" y="114770"/>
                </a:lnTo>
                <a:lnTo>
                  <a:pt x="158447" y="110803"/>
                </a:lnTo>
                <a:lnTo>
                  <a:pt x="224514" y="96236"/>
                </a:lnTo>
                <a:lnTo>
                  <a:pt x="253816" y="90827"/>
                </a:lnTo>
                <a:lnTo>
                  <a:pt x="278431" y="87221"/>
                </a:lnTo>
                <a:lnTo>
                  <a:pt x="299921" y="84817"/>
                </a:lnTo>
                <a:lnTo>
                  <a:pt x="324408" y="80674"/>
                </a:lnTo>
                <a:lnTo>
                  <a:pt x="350892" y="75373"/>
                </a:lnTo>
                <a:lnTo>
                  <a:pt x="378708" y="69298"/>
                </a:lnTo>
                <a:lnTo>
                  <a:pt x="399792" y="65249"/>
                </a:lnTo>
                <a:lnTo>
                  <a:pt x="416388" y="62549"/>
                </a:lnTo>
                <a:lnTo>
                  <a:pt x="429992" y="60749"/>
                </a:lnTo>
                <a:lnTo>
                  <a:pt x="478975" y="51976"/>
                </a:lnTo>
                <a:lnTo>
                  <a:pt x="509816" y="46080"/>
                </a:lnTo>
                <a:lnTo>
                  <a:pt x="531648" y="40880"/>
                </a:lnTo>
                <a:lnTo>
                  <a:pt x="547472" y="36143"/>
                </a:lnTo>
                <a:lnTo>
                  <a:pt x="559292" y="31715"/>
                </a:lnTo>
                <a:lnTo>
                  <a:pt x="569711" y="28763"/>
                </a:lnTo>
                <a:lnTo>
                  <a:pt x="588062" y="25483"/>
                </a:lnTo>
                <a:lnTo>
                  <a:pt x="636944" y="17569"/>
                </a:lnTo>
                <a:lnTo>
                  <a:pt x="651960" y="15523"/>
                </a:lnTo>
                <a:lnTo>
                  <a:pt x="664510" y="14158"/>
                </a:lnTo>
                <a:lnTo>
                  <a:pt x="683958" y="11372"/>
                </a:lnTo>
                <a:lnTo>
                  <a:pt x="690922" y="8851"/>
                </a:lnTo>
                <a:lnTo>
                  <a:pt x="696835" y="5901"/>
                </a:lnTo>
                <a:lnTo>
                  <a:pt x="710178" y="2622"/>
                </a:lnTo>
                <a:lnTo>
                  <a:pt x="73152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84"/>
          <p:cNvSpPr/>
          <p:nvPr/>
        </p:nvSpPr>
        <p:spPr>
          <a:xfrm>
            <a:off x="7738109" y="3771900"/>
            <a:ext cx="297122" cy="217171"/>
          </a:xfrm>
          <a:custGeom>
            <a:avLst/>
            <a:gdLst/>
            <a:ahLst/>
            <a:cxnLst/>
            <a:rect l="0" t="0" r="0" b="0"/>
            <a:pathLst>
              <a:path w="297122" h="217171">
                <a:moveTo>
                  <a:pt x="0" y="0"/>
                </a:moveTo>
                <a:lnTo>
                  <a:pt x="227828" y="0"/>
                </a:lnTo>
                <a:lnTo>
                  <a:pt x="239515" y="1270"/>
                </a:lnTo>
                <a:lnTo>
                  <a:pt x="247308" y="3386"/>
                </a:lnTo>
                <a:lnTo>
                  <a:pt x="252501" y="6067"/>
                </a:lnTo>
                <a:lnTo>
                  <a:pt x="261660" y="9046"/>
                </a:lnTo>
                <a:lnTo>
                  <a:pt x="269964" y="10371"/>
                </a:lnTo>
                <a:lnTo>
                  <a:pt x="277887" y="10959"/>
                </a:lnTo>
                <a:lnTo>
                  <a:pt x="281778" y="12386"/>
                </a:lnTo>
                <a:lnTo>
                  <a:pt x="289488" y="17358"/>
                </a:lnTo>
                <a:lnTo>
                  <a:pt x="292053" y="20462"/>
                </a:lnTo>
                <a:lnTo>
                  <a:pt x="293762" y="23801"/>
                </a:lnTo>
                <a:lnTo>
                  <a:pt x="296505" y="32218"/>
                </a:lnTo>
                <a:lnTo>
                  <a:pt x="296881" y="36755"/>
                </a:lnTo>
                <a:lnTo>
                  <a:pt x="297047" y="43005"/>
                </a:lnTo>
                <a:lnTo>
                  <a:pt x="297121" y="50017"/>
                </a:lnTo>
                <a:lnTo>
                  <a:pt x="295871" y="53664"/>
                </a:lnTo>
                <a:lnTo>
                  <a:pt x="293768" y="57366"/>
                </a:lnTo>
                <a:lnTo>
                  <a:pt x="291095" y="61104"/>
                </a:lnTo>
                <a:lnTo>
                  <a:pt x="288043" y="64866"/>
                </a:lnTo>
                <a:lnTo>
                  <a:pt x="284740" y="68644"/>
                </a:lnTo>
                <a:lnTo>
                  <a:pt x="281266" y="72432"/>
                </a:lnTo>
                <a:lnTo>
                  <a:pt x="274021" y="80029"/>
                </a:lnTo>
                <a:lnTo>
                  <a:pt x="270311" y="83832"/>
                </a:lnTo>
                <a:lnTo>
                  <a:pt x="266568" y="88908"/>
                </a:lnTo>
                <a:lnTo>
                  <a:pt x="262802" y="94832"/>
                </a:lnTo>
                <a:lnTo>
                  <a:pt x="259021" y="101321"/>
                </a:lnTo>
                <a:lnTo>
                  <a:pt x="253961" y="108187"/>
                </a:lnTo>
                <a:lnTo>
                  <a:pt x="248047" y="115305"/>
                </a:lnTo>
                <a:lnTo>
                  <a:pt x="241565" y="122590"/>
                </a:lnTo>
                <a:lnTo>
                  <a:pt x="227590" y="137457"/>
                </a:lnTo>
                <a:lnTo>
                  <a:pt x="191110" y="174608"/>
                </a:lnTo>
                <a:lnTo>
                  <a:pt x="187097" y="179905"/>
                </a:lnTo>
                <a:lnTo>
                  <a:pt x="183152" y="185977"/>
                </a:lnTo>
                <a:lnTo>
                  <a:pt x="173762" y="201836"/>
                </a:lnTo>
                <a:lnTo>
                  <a:pt x="169091" y="207391"/>
                </a:lnTo>
                <a:lnTo>
                  <a:pt x="160020" y="2171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85"/>
          <p:cNvSpPr/>
          <p:nvPr/>
        </p:nvSpPr>
        <p:spPr>
          <a:xfrm>
            <a:off x="7086768" y="3817620"/>
            <a:ext cx="159852" cy="274320"/>
          </a:xfrm>
          <a:custGeom>
            <a:avLst/>
            <a:gdLst/>
            <a:ahLst/>
            <a:cxnLst/>
            <a:rect l="0" t="0" r="0" b="0"/>
            <a:pathLst>
              <a:path w="159852" h="274320">
                <a:moveTo>
                  <a:pt x="136991" y="0"/>
                </a:moveTo>
                <a:lnTo>
                  <a:pt x="146833" y="9840"/>
                </a:lnTo>
                <a:lnTo>
                  <a:pt x="146092" y="11640"/>
                </a:lnTo>
                <a:lnTo>
                  <a:pt x="141883" y="17026"/>
                </a:lnTo>
                <a:lnTo>
                  <a:pt x="140252" y="20241"/>
                </a:lnTo>
                <a:lnTo>
                  <a:pt x="138441" y="27199"/>
                </a:lnTo>
                <a:lnTo>
                  <a:pt x="134249" y="34525"/>
                </a:lnTo>
                <a:lnTo>
                  <a:pt x="131353" y="38257"/>
                </a:lnTo>
                <a:lnTo>
                  <a:pt x="128152" y="42014"/>
                </a:lnTo>
                <a:lnTo>
                  <a:pt x="124749" y="45789"/>
                </a:lnTo>
                <a:lnTo>
                  <a:pt x="121209" y="49576"/>
                </a:lnTo>
                <a:lnTo>
                  <a:pt x="118851" y="54640"/>
                </a:lnTo>
                <a:lnTo>
                  <a:pt x="117278" y="60557"/>
                </a:lnTo>
                <a:lnTo>
                  <a:pt x="116228" y="67041"/>
                </a:lnTo>
                <a:lnTo>
                  <a:pt x="114260" y="72634"/>
                </a:lnTo>
                <a:lnTo>
                  <a:pt x="111677" y="77632"/>
                </a:lnTo>
                <a:lnTo>
                  <a:pt x="108685" y="82234"/>
                </a:lnTo>
                <a:lnTo>
                  <a:pt x="105421" y="85303"/>
                </a:lnTo>
                <a:lnTo>
                  <a:pt x="101975" y="87349"/>
                </a:lnTo>
                <a:lnTo>
                  <a:pt x="98407" y="88712"/>
                </a:lnTo>
                <a:lnTo>
                  <a:pt x="92218" y="93431"/>
                </a:lnTo>
                <a:lnTo>
                  <a:pt x="84283" y="100387"/>
                </a:lnTo>
                <a:lnTo>
                  <a:pt x="61684" y="121607"/>
                </a:lnTo>
                <a:lnTo>
                  <a:pt x="56306" y="126791"/>
                </a:lnTo>
                <a:lnTo>
                  <a:pt x="52722" y="131517"/>
                </a:lnTo>
                <a:lnTo>
                  <a:pt x="50332" y="135938"/>
                </a:lnTo>
                <a:lnTo>
                  <a:pt x="48739" y="140155"/>
                </a:lnTo>
                <a:lnTo>
                  <a:pt x="46406" y="142966"/>
                </a:lnTo>
                <a:lnTo>
                  <a:pt x="43582" y="144841"/>
                </a:lnTo>
                <a:lnTo>
                  <a:pt x="40428" y="146091"/>
                </a:lnTo>
                <a:lnTo>
                  <a:pt x="35786" y="149464"/>
                </a:lnTo>
                <a:lnTo>
                  <a:pt x="30151" y="154252"/>
                </a:lnTo>
                <a:lnTo>
                  <a:pt x="14993" y="168052"/>
                </a:lnTo>
                <a:lnTo>
                  <a:pt x="9533" y="173326"/>
                </a:lnTo>
                <a:lnTo>
                  <a:pt x="1748" y="180992"/>
                </a:lnTo>
                <a:lnTo>
                  <a:pt x="1110" y="182891"/>
                </a:lnTo>
                <a:lnTo>
                  <a:pt x="400" y="188388"/>
                </a:lnTo>
                <a:lnTo>
                  <a:pt x="84" y="195064"/>
                </a:lnTo>
                <a:lnTo>
                  <a:pt x="0" y="198623"/>
                </a:lnTo>
                <a:lnTo>
                  <a:pt x="1214" y="202265"/>
                </a:lnTo>
                <a:lnTo>
                  <a:pt x="5949" y="209699"/>
                </a:lnTo>
                <a:lnTo>
                  <a:pt x="9687" y="214956"/>
                </a:lnTo>
                <a:lnTo>
                  <a:pt x="13948" y="219572"/>
                </a:lnTo>
                <a:lnTo>
                  <a:pt x="16863" y="222581"/>
                </a:lnTo>
                <a:lnTo>
                  <a:pt x="20076" y="224587"/>
                </a:lnTo>
                <a:lnTo>
                  <a:pt x="23487" y="225925"/>
                </a:lnTo>
                <a:lnTo>
                  <a:pt x="27032" y="226816"/>
                </a:lnTo>
                <a:lnTo>
                  <a:pt x="30665" y="227411"/>
                </a:lnTo>
                <a:lnTo>
                  <a:pt x="34357" y="227807"/>
                </a:lnTo>
                <a:lnTo>
                  <a:pt x="38089" y="228071"/>
                </a:lnTo>
                <a:lnTo>
                  <a:pt x="41846" y="228247"/>
                </a:lnTo>
                <a:lnTo>
                  <a:pt x="49408" y="228443"/>
                </a:lnTo>
                <a:lnTo>
                  <a:pt x="60806" y="228553"/>
                </a:lnTo>
                <a:lnTo>
                  <a:pt x="64610" y="229838"/>
                </a:lnTo>
                <a:lnTo>
                  <a:pt x="68418" y="231966"/>
                </a:lnTo>
                <a:lnTo>
                  <a:pt x="72226" y="234653"/>
                </a:lnTo>
                <a:lnTo>
                  <a:pt x="76035" y="236445"/>
                </a:lnTo>
                <a:lnTo>
                  <a:pt x="79844" y="237640"/>
                </a:lnTo>
                <a:lnTo>
                  <a:pt x="83653" y="238437"/>
                </a:lnTo>
                <a:lnTo>
                  <a:pt x="87463" y="238968"/>
                </a:lnTo>
                <a:lnTo>
                  <a:pt x="91272" y="239322"/>
                </a:lnTo>
                <a:lnTo>
                  <a:pt x="95082" y="239557"/>
                </a:lnTo>
                <a:lnTo>
                  <a:pt x="98891" y="240985"/>
                </a:lnTo>
                <a:lnTo>
                  <a:pt x="102701" y="243206"/>
                </a:lnTo>
                <a:lnTo>
                  <a:pt x="106511" y="245957"/>
                </a:lnTo>
                <a:lnTo>
                  <a:pt x="110322" y="247791"/>
                </a:lnTo>
                <a:lnTo>
                  <a:pt x="114132" y="249014"/>
                </a:lnTo>
                <a:lnTo>
                  <a:pt x="117941" y="249829"/>
                </a:lnTo>
                <a:lnTo>
                  <a:pt x="121752" y="250373"/>
                </a:lnTo>
                <a:lnTo>
                  <a:pt x="125562" y="250735"/>
                </a:lnTo>
                <a:lnTo>
                  <a:pt x="129371" y="250976"/>
                </a:lnTo>
                <a:lnTo>
                  <a:pt x="134451" y="252407"/>
                </a:lnTo>
                <a:lnTo>
                  <a:pt x="140379" y="254632"/>
                </a:lnTo>
                <a:lnTo>
                  <a:pt x="146869" y="257384"/>
                </a:lnTo>
                <a:lnTo>
                  <a:pt x="151197" y="260489"/>
                </a:lnTo>
                <a:lnTo>
                  <a:pt x="154081" y="263829"/>
                </a:lnTo>
                <a:lnTo>
                  <a:pt x="159851" y="2743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86"/>
          <p:cNvSpPr/>
          <p:nvPr/>
        </p:nvSpPr>
        <p:spPr>
          <a:xfrm>
            <a:off x="7246619" y="4149089"/>
            <a:ext cx="182882" cy="160021"/>
          </a:xfrm>
          <a:custGeom>
            <a:avLst/>
            <a:gdLst/>
            <a:ahLst/>
            <a:cxnLst/>
            <a:rect l="0" t="0" r="0" b="0"/>
            <a:pathLst>
              <a:path w="182882" h="160021">
                <a:moveTo>
                  <a:pt x="0" y="0"/>
                </a:moveTo>
                <a:lnTo>
                  <a:pt x="0" y="15909"/>
                </a:lnTo>
                <a:lnTo>
                  <a:pt x="1271" y="18226"/>
                </a:lnTo>
                <a:lnTo>
                  <a:pt x="3388" y="19771"/>
                </a:lnTo>
                <a:lnTo>
                  <a:pt x="6069" y="20801"/>
                </a:lnTo>
                <a:lnTo>
                  <a:pt x="11665" y="26568"/>
                </a:lnTo>
                <a:lnTo>
                  <a:pt x="19207" y="35492"/>
                </a:lnTo>
                <a:lnTo>
                  <a:pt x="28045" y="46521"/>
                </a:lnTo>
                <a:lnTo>
                  <a:pt x="37747" y="56414"/>
                </a:lnTo>
                <a:lnTo>
                  <a:pt x="48024" y="65550"/>
                </a:lnTo>
                <a:lnTo>
                  <a:pt x="58687" y="74180"/>
                </a:lnTo>
                <a:lnTo>
                  <a:pt x="67064" y="81204"/>
                </a:lnTo>
                <a:lnTo>
                  <a:pt x="73920" y="87156"/>
                </a:lnTo>
                <a:lnTo>
                  <a:pt x="79760" y="92394"/>
                </a:lnTo>
                <a:lnTo>
                  <a:pt x="87463" y="97156"/>
                </a:lnTo>
                <a:lnTo>
                  <a:pt x="96409" y="101601"/>
                </a:lnTo>
                <a:lnTo>
                  <a:pt x="106184" y="105834"/>
                </a:lnTo>
                <a:lnTo>
                  <a:pt x="112699" y="109926"/>
                </a:lnTo>
                <a:lnTo>
                  <a:pt x="117043" y="113924"/>
                </a:lnTo>
                <a:lnTo>
                  <a:pt x="119939" y="117860"/>
                </a:lnTo>
                <a:lnTo>
                  <a:pt x="123139" y="120483"/>
                </a:lnTo>
                <a:lnTo>
                  <a:pt x="126543" y="122232"/>
                </a:lnTo>
                <a:lnTo>
                  <a:pt x="130082" y="123398"/>
                </a:lnTo>
                <a:lnTo>
                  <a:pt x="134982" y="125446"/>
                </a:lnTo>
                <a:lnTo>
                  <a:pt x="140788" y="128081"/>
                </a:lnTo>
                <a:lnTo>
                  <a:pt x="147199" y="131107"/>
                </a:lnTo>
                <a:lnTo>
                  <a:pt x="152743" y="134395"/>
                </a:lnTo>
                <a:lnTo>
                  <a:pt x="157708" y="137857"/>
                </a:lnTo>
                <a:lnTo>
                  <a:pt x="168736" y="146470"/>
                </a:lnTo>
                <a:lnTo>
                  <a:pt x="173631" y="147648"/>
                </a:lnTo>
                <a:lnTo>
                  <a:pt x="176714" y="147962"/>
                </a:lnTo>
                <a:lnTo>
                  <a:pt x="178769" y="149442"/>
                </a:lnTo>
                <a:lnTo>
                  <a:pt x="180140" y="151698"/>
                </a:lnTo>
                <a:lnTo>
                  <a:pt x="182881" y="1600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87"/>
          <p:cNvSpPr/>
          <p:nvPr/>
        </p:nvSpPr>
        <p:spPr>
          <a:xfrm>
            <a:off x="7383780" y="4114800"/>
            <a:ext cx="80011" cy="480060"/>
          </a:xfrm>
          <a:custGeom>
            <a:avLst/>
            <a:gdLst/>
            <a:ahLst/>
            <a:cxnLst/>
            <a:rect l="0" t="0" r="0" b="0"/>
            <a:pathLst>
              <a:path w="80011" h="480060">
                <a:moveTo>
                  <a:pt x="80010" y="0"/>
                </a:moveTo>
                <a:lnTo>
                  <a:pt x="73942" y="6067"/>
                </a:lnTo>
                <a:lnTo>
                  <a:pt x="72154" y="9125"/>
                </a:lnTo>
                <a:lnTo>
                  <a:pt x="70168" y="15909"/>
                </a:lnTo>
                <a:lnTo>
                  <a:pt x="69638" y="23305"/>
                </a:lnTo>
                <a:lnTo>
                  <a:pt x="69286" y="33317"/>
                </a:lnTo>
                <a:lnTo>
                  <a:pt x="68789" y="71678"/>
                </a:lnTo>
                <a:lnTo>
                  <a:pt x="68719" y="85885"/>
                </a:lnTo>
                <a:lnTo>
                  <a:pt x="67403" y="99166"/>
                </a:lnTo>
                <a:lnTo>
                  <a:pt x="65256" y="111831"/>
                </a:lnTo>
                <a:lnTo>
                  <a:pt x="62553" y="124084"/>
                </a:lnTo>
                <a:lnTo>
                  <a:pt x="59481" y="142412"/>
                </a:lnTo>
                <a:lnTo>
                  <a:pt x="52683" y="189871"/>
                </a:lnTo>
                <a:lnTo>
                  <a:pt x="50362" y="210400"/>
                </a:lnTo>
                <a:lnTo>
                  <a:pt x="48814" y="227896"/>
                </a:lnTo>
                <a:lnTo>
                  <a:pt x="47783" y="243371"/>
                </a:lnTo>
                <a:lnTo>
                  <a:pt x="44555" y="265117"/>
                </a:lnTo>
                <a:lnTo>
                  <a:pt x="39863" y="291045"/>
                </a:lnTo>
                <a:lnTo>
                  <a:pt x="34195" y="319759"/>
                </a:lnTo>
                <a:lnTo>
                  <a:pt x="30417" y="341443"/>
                </a:lnTo>
                <a:lnTo>
                  <a:pt x="27898" y="358438"/>
                </a:lnTo>
                <a:lnTo>
                  <a:pt x="26218" y="372309"/>
                </a:lnTo>
                <a:lnTo>
                  <a:pt x="25099" y="382825"/>
                </a:lnTo>
                <a:lnTo>
                  <a:pt x="24353" y="391107"/>
                </a:lnTo>
                <a:lnTo>
                  <a:pt x="23854" y="397898"/>
                </a:lnTo>
                <a:lnTo>
                  <a:pt x="22253" y="406235"/>
                </a:lnTo>
                <a:lnTo>
                  <a:pt x="19916" y="415603"/>
                </a:lnTo>
                <a:lnTo>
                  <a:pt x="17086" y="425659"/>
                </a:lnTo>
                <a:lnTo>
                  <a:pt x="15201" y="433632"/>
                </a:lnTo>
                <a:lnTo>
                  <a:pt x="13106" y="445878"/>
                </a:lnTo>
                <a:lnTo>
                  <a:pt x="11277" y="450922"/>
                </a:lnTo>
                <a:lnTo>
                  <a:pt x="8788" y="455555"/>
                </a:lnTo>
                <a:lnTo>
                  <a:pt x="0" y="4800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88"/>
          <p:cNvSpPr/>
          <p:nvPr/>
        </p:nvSpPr>
        <p:spPr>
          <a:xfrm>
            <a:off x="7589519" y="4080509"/>
            <a:ext cx="262891" cy="205742"/>
          </a:xfrm>
          <a:custGeom>
            <a:avLst/>
            <a:gdLst/>
            <a:ahLst/>
            <a:cxnLst/>
            <a:rect l="0" t="0" r="0" b="0"/>
            <a:pathLst>
              <a:path w="262891" h="205742">
                <a:moveTo>
                  <a:pt x="0" y="0"/>
                </a:moveTo>
                <a:lnTo>
                  <a:pt x="6068" y="6069"/>
                </a:lnTo>
                <a:lnTo>
                  <a:pt x="12936" y="11666"/>
                </a:lnTo>
                <a:lnTo>
                  <a:pt x="43062" y="35207"/>
                </a:lnTo>
                <a:lnTo>
                  <a:pt x="50298" y="41251"/>
                </a:lnTo>
                <a:lnTo>
                  <a:pt x="56392" y="46551"/>
                </a:lnTo>
                <a:lnTo>
                  <a:pt x="90257" y="72759"/>
                </a:lnTo>
                <a:lnTo>
                  <a:pt x="113511" y="90417"/>
                </a:lnTo>
                <a:lnTo>
                  <a:pt x="131554" y="104728"/>
                </a:lnTo>
                <a:lnTo>
                  <a:pt x="146123" y="116809"/>
                </a:lnTo>
                <a:lnTo>
                  <a:pt x="167814" y="135735"/>
                </a:lnTo>
                <a:lnTo>
                  <a:pt x="181688" y="148380"/>
                </a:lnTo>
                <a:lnTo>
                  <a:pt x="187166" y="152260"/>
                </a:lnTo>
                <a:lnTo>
                  <a:pt x="192087" y="154847"/>
                </a:lnTo>
                <a:lnTo>
                  <a:pt x="196638" y="156572"/>
                </a:lnTo>
                <a:lnTo>
                  <a:pt x="202213" y="160261"/>
                </a:lnTo>
                <a:lnTo>
                  <a:pt x="208468" y="165261"/>
                </a:lnTo>
                <a:lnTo>
                  <a:pt x="215179" y="171134"/>
                </a:lnTo>
                <a:lnTo>
                  <a:pt x="222193" y="176319"/>
                </a:lnTo>
                <a:lnTo>
                  <a:pt x="229409" y="181047"/>
                </a:lnTo>
                <a:lnTo>
                  <a:pt x="247105" y="191691"/>
                </a:lnTo>
                <a:lnTo>
                  <a:pt x="252911" y="196533"/>
                </a:lnTo>
                <a:lnTo>
                  <a:pt x="262890" y="2057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89"/>
          <p:cNvSpPr/>
          <p:nvPr/>
        </p:nvSpPr>
        <p:spPr>
          <a:xfrm>
            <a:off x="7578090" y="4057650"/>
            <a:ext cx="160020" cy="331470"/>
          </a:xfrm>
          <a:custGeom>
            <a:avLst/>
            <a:gdLst/>
            <a:ahLst/>
            <a:cxnLst/>
            <a:rect l="0" t="0" r="0" b="0"/>
            <a:pathLst>
              <a:path w="160020" h="331470">
                <a:moveTo>
                  <a:pt x="160019" y="0"/>
                </a:moveTo>
                <a:lnTo>
                  <a:pt x="153952" y="12135"/>
                </a:lnTo>
                <a:lnTo>
                  <a:pt x="152164" y="18250"/>
                </a:lnTo>
                <a:lnTo>
                  <a:pt x="150973" y="24867"/>
                </a:lnTo>
                <a:lnTo>
                  <a:pt x="150178" y="31817"/>
                </a:lnTo>
                <a:lnTo>
                  <a:pt x="147109" y="40261"/>
                </a:lnTo>
                <a:lnTo>
                  <a:pt x="142522" y="49701"/>
                </a:lnTo>
                <a:lnTo>
                  <a:pt x="136925" y="59804"/>
                </a:lnTo>
                <a:lnTo>
                  <a:pt x="128114" y="77969"/>
                </a:lnTo>
                <a:lnTo>
                  <a:pt x="75212" y="191077"/>
                </a:lnTo>
                <a:lnTo>
                  <a:pt x="56433" y="229618"/>
                </a:lnTo>
                <a:lnTo>
                  <a:pt x="49052" y="243248"/>
                </a:lnTo>
                <a:lnTo>
                  <a:pt x="30691" y="275327"/>
                </a:lnTo>
                <a:lnTo>
                  <a:pt x="24270" y="287691"/>
                </a:lnTo>
                <a:lnTo>
                  <a:pt x="19990" y="297204"/>
                </a:lnTo>
                <a:lnTo>
                  <a:pt x="17137" y="304816"/>
                </a:lnTo>
                <a:lnTo>
                  <a:pt x="13964" y="309890"/>
                </a:lnTo>
                <a:lnTo>
                  <a:pt x="10580" y="313273"/>
                </a:lnTo>
                <a:lnTo>
                  <a:pt x="7053" y="315529"/>
                </a:lnTo>
                <a:lnTo>
                  <a:pt x="4702" y="318302"/>
                </a:lnTo>
                <a:lnTo>
                  <a:pt x="3134" y="321421"/>
                </a:lnTo>
                <a:lnTo>
                  <a:pt x="0" y="33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segments and </a:t>
            </a:r>
            <a:r>
              <a:rPr lang="en-US" dirty="0" err="1" smtClean="0"/>
              <a:t>betweenness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4648200"/>
          </a:xfrm>
        </p:spPr>
        <p:txBody>
          <a:bodyPr/>
          <a:lstStyle/>
          <a:p>
            <a:r>
              <a:rPr lang="en-US" dirty="0" smtClean="0"/>
              <a:t>A line segment is a part of a line. It has a fixed length and is named for its two endpoints. In the figure below segment AB consists of points A and B and all points that are between A and B.</a:t>
            </a:r>
          </a:p>
          <a:p>
            <a:r>
              <a:rPr lang="en-US" dirty="0" smtClean="0"/>
              <a:t>C is between A and B.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981200"/>
            <a:ext cx="3429000" cy="106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6554" y="3962400"/>
            <a:ext cx="3637446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SMARTPenAnnotation387"/>
          <p:cNvSpPr/>
          <p:nvPr/>
        </p:nvSpPr>
        <p:spPr>
          <a:xfrm>
            <a:off x="2308860" y="6309359"/>
            <a:ext cx="57151" cy="11431"/>
          </a:xfrm>
          <a:custGeom>
            <a:avLst/>
            <a:gdLst/>
            <a:ahLst/>
            <a:cxnLst/>
            <a:rect l="0" t="0" r="0" b="0"/>
            <a:pathLst>
              <a:path w="57151" h="11431">
                <a:moveTo>
                  <a:pt x="0" y="11430"/>
                </a:moveTo>
                <a:lnTo>
                  <a:pt x="0" y="5363"/>
                </a:lnTo>
                <a:lnTo>
                  <a:pt x="2540" y="3575"/>
                </a:lnTo>
                <a:lnTo>
                  <a:pt x="6773" y="2384"/>
                </a:lnTo>
                <a:lnTo>
                  <a:pt x="571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7"/>
          <p:cNvSpPr/>
          <p:nvPr/>
        </p:nvSpPr>
        <p:spPr>
          <a:xfrm>
            <a:off x="5040629" y="2708911"/>
            <a:ext cx="914401" cy="91440"/>
          </a:xfrm>
          <a:custGeom>
            <a:avLst/>
            <a:gdLst/>
            <a:ahLst/>
            <a:cxnLst/>
            <a:rect l="0" t="0" r="0" b="0"/>
            <a:pathLst>
              <a:path w="914401" h="91440">
                <a:moveTo>
                  <a:pt x="914400" y="11428"/>
                </a:moveTo>
                <a:lnTo>
                  <a:pt x="904559" y="11428"/>
                </a:lnTo>
                <a:lnTo>
                  <a:pt x="902760" y="10158"/>
                </a:lnTo>
                <a:lnTo>
                  <a:pt x="900290" y="8042"/>
                </a:lnTo>
                <a:lnTo>
                  <a:pt x="897374" y="5361"/>
                </a:lnTo>
                <a:lnTo>
                  <a:pt x="892889" y="3573"/>
                </a:lnTo>
                <a:lnTo>
                  <a:pt x="881133" y="1587"/>
                </a:lnTo>
                <a:lnTo>
                  <a:pt x="860668" y="705"/>
                </a:lnTo>
                <a:lnTo>
                  <a:pt x="806138" y="138"/>
                </a:lnTo>
                <a:lnTo>
                  <a:pt x="565869" y="0"/>
                </a:lnTo>
                <a:lnTo>
                  <a:pt x="547426" y="1269"/>
                </a:lnTo>
                <a:lnTo>
                  <a:pt x="530051" y="3386"/>
                </a:lnTo>
                <a:lnTo>
                  <a:pt x="513388" y="6066"/>
                </a:lnTo>
                <a:lnTo>
                  <a:pt x="499739" y="7854"/>
                </a:lnTo>
                <a:lnTo>
                  <a:pt x="477800" y="9840"/>
                </a:lnTo>
                <a:lnTo>
                  <a:pt x="451168" y="10958"/>
                </a:lnTo>
                <a:lnTo>
                  <a:pt x="433258" y="11289"/>
                </a:lnTo>
                <a:lnTo>
                  <a:pt x="324489" y="11425"/>
                </a:lnTo>
                <a:lnTo>
                  <a:pt x="319196" y="12696"/>
                </a:lnTo>
                <a:lnTo>
                  <a:pt x="315667" y="14814"/>
                </a:lnTo>
                <a:lnTo>
                  <a:pt x="313315" y="17495"/>
                </a:lnTo>
                <a:lnTo>
                  <a:pt x="304127" y="20553"/>
                </a:lnTo>
                <a:lnTo>
                  <a:pt x="290382" y="23861"/>
                </a:lnTo>
                <a:lnTo>
                  <a:pt x="219637" y="38297"/>
                </a:lnTo>
                <a:lnTo>
                  <a:pt x="206115" y="40771"/>
                </a:lnTo>
                <a:lnTo>
                  <a:pt x="175936" y="45523"/>
                </a:lnTo>
                <a:lnTo>
                  <a:pt x="134115" y="53139"/>
                </a:lnTo>
                <a:lnTo>
                  <a:pt x="117604" y="55367"/>
                </a:lnTo>
                <a:lnTo>
                  <a:pt x="111423" y="57231"/>
                </a:lnTo>
                <a:lnTo>
                  <a:pt x="106032" y="59743"/>
                </a:lnTo>
                <a:lnTo>
                  <a:pt x="101168" y="62688"/>
                </a:lnTo>
                <a:lnTo>
                  <a:pt x="96656" y="64652"/>
                </a:lnTo>
                <a:lnTo>
                  <a:pt x="88255" y="66833"/>
                </a:lnTo>
                <a:lnTo>
                  <a:pt x="64659" y="69504"/>
                </a:lnTo>
                <a:lnTo>
                  <a:pt x="59616" y="71735"/>
                </a:lnTo>
                <a:lnTo>
                  <a:pt x="54984" y="74493"/>
                </a:lnTo>
                <a:lnTo>
                  <a:pt x="50626" y="76331"/>
                </a:lnTo>
                <a:lnTo>
                  <a:pt x="42398" y="78374"/>
                </a:lnTo>
                <a:lnTo>
                  <a:pt x="18912" y="80956"/>
                </a:lnTo>
                <a:lnTo>
                  <a:pt x="13878" y="83180"/>
                </a:lnTo>
                <a:lnTo>
                  <a:pt x="0" y="914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8"/>
          <p:cNvSpPr/>
          <p:nvPr/>
        </p:nvSpPr>
        <p:spPr>
          <a:xfrm>
            <a:off x="4972194" y="2731769"/>
            <a:ext cx="182736" cy="251461"/>
          </a:xfrm>
          <a:custGeom>
            <a:avLst/>
            <a:gdLst/>
            <a:ahLst/>
            <a:cxnLst/>
            <a:rect l="0" t="0" r="0" b="0"/>
            <a:pathLst>
              <a:path w="182736" h="251461">
                <a:moveTo>
                  <a:pt x="114156" y="0"/>
                </a:moveTo>
                <a:lnTo>
                  <a:pt x="114156" y="15909"/>
                </a:lnTo>
                <a:lnTo>
                  <a:pt x="112885" y="18227"/>
                </a:lnTo>
                <a:lnTo>
                  <a:pt x="110769" y="19771"/>
                </a:lnTo>
                <a:lnTo>
                  <a:pt x="108088" y="20801"/>
                </a:lnTo>
                <a:lnTo>
                  <a:pt x="106300" y="22758"/>
                </a:lnTo>
                <a:lnTo>
                  <a:pt x="105109" y="25332"/>
                </a:lnTo>
                <a:lnTo>
                  <a:pt x="104314" y="28318"/>
                </a:lnTo>
                <a:lnTo>
                  <a:pt x="100045" y="35023"/>
                </a:lnTo>
                <a:lnTo>
                  <a:pt x="97128" y="38589"/>
                </a:lnTo>
                <a:lnTo>
                  <a:pt x="92644" y="43506"/>
                </a:lnTo>
                <a:lnTo>
                  <a:pt x="75467" y="61292"/>
                </a:lnTo>
                <a:lnTo>
                  <a:pt x="18916" y="118099"/>
                </a:lnTo>
                <a:lnTo>
                  <a:pt x="16373" y="121913"/>
                </a:lnTo>
                <a:lnTo>
                  <a:pt x="13547" y="129537"/>
                </a:lnTo>
                <a:lnTo>
                  <a:pt x="11956" y="134901"/>
                </a:lnTo>
                <a:lnTo>
                  <a:pt x="8197" y="139543"/>
                </a:lnTo>
                <a:lnTo>
                  <a:pt x="1503" y="146803"/>
                </a:lnTo>
                <a:lnTo>
                  <a:pt x="588" y="151183"/>
                </a:lnTo>
                <a:lnTo>
                  <a:pt x="0" y="158275"/>
                </a:lnTo>
                <a:lnTo>
                  <a:pt x="3307" y="162631"/>
                </a:lnTo>
                <a:lnTo>
                  <a:pt x="9710" y="169709"/>
                </a:lnTo>
                <a:lnTo>
                  <a:pt x="11505" y="170289"/>
                </a:lnTo>
                <a:lnTo>
                  <a:pt x="16886" y="170934"/>
                </a:lnTo>
                <a:lnTo>
                  <a:pt x="20988" y="171297"/>
                </a:lnTo>
                <a:lnTo>
                  <a:pt x="25335" y="174769"/>
                </a:lnTo>
                <a:lnTo>
                  <a:pt x="28272" y="177473"/>
                </a:lnTo>
                <a:lnTo>
                  <a:pt x="32769" y="179275"/>
                </a:lnTo>
                <a:lnTo>
                  <a:pt x="38308" y="180477"/>
                </a:lnTo>
                <a:lnTo>
                  <a:pt x="44541" y="181278"/>
                </a:lnTo>
                <a:lnTo>
                  <a:pt x="48696" y="183082"/>
                </a:lnTo>
                <a:lnTo>
                  <a:pt x="51466" y="185555"/>
                </a:lnTo>
                <a:lnTo>
                  <a:pt x="53312" y="188474"/>
                </a:lnTo>
                <a:lnTo>
                  <a:pt x="55813" y="190419"/>
                </a:lnTo>
                <a:lnTo>
                  <a:pt x="58751" y="191716"/>
                </a:lnTo>
                <a:lnTo>
                  <a:pt x="61979" y="192581"/>
                </a:lnTo>
                <a:lnTo>
                  <a:pt x="66671" y="194427"/>
                </a:lnTo>
                <a:lnTo>
                  <a:pt x="72339" y="196929"/>
                </a:lnTo>
                <a:lnTo>
                  <a:pt x="78658" y="199866"/>
                </a:lnTo>
                <a:lnTo>
                  <a:pt x="84141" y="201824"/>
                </a:lnTo>
                <a:lnTo>
                  <a:pt x="89066" y="203129"/>
                </a:lnTo>
                <a:lnTo>
                  <a:pt x="93619" y="204000"/>
                </a:lnTo>
                <a:lnTo>
                  <a:pt x="97924" y="204580"/>
                </a:lnTo>
                <a:lnTo>
                  <a:pt x="102065" y="204967"/>
                </a:lnTo>
                <a:lnTo>
                  <a:pt x="106095" y="205225"/>
                </a:lnTo>
                <a:lnTo>
                  <a:pt x="108782" y="206666"/>
                </a:lnTo>
                <a:lnTo>
                  <a:pt x="110573" y="208898"/>
                </a:lnTo>
                <a:lnTo>
                  <a:pt x="111767" y="211655"/>
                </a:lnTo>
                <a:lnTo>
                  <a:pt x="113833" y="213494"/>
                </a:lnTo>
                <a:lnTo>
                  <a:pt x="116481" y="214719"/>
                </a:lnTo>
                <a:lnTo>
                  <a:pt x="119516" y="215537"/>
                </a:lnTo>
                <a:lnTo>
                  <a:pt x="122809" y="217351"/>
                </a:lnTo>
                <a:lnTo>
                  <a:pt x="126275" y="219831"/>
                </a:lnTo>
                <a:lnTo>
                  <a:pt x="129855" y="222754"/>
                </a:lnTo>
                <a:lnTo>
                  <a:pt x="133512" y="224703"/>
                </a:lnTo>
                <a:lnTo>
                  <a:pt x="137220" y="226002"/>
                </a:lnTo>
                <a:lnTo>
                  <a:pt x="146228" y="228087"/>
                </a:lnTo>
                <a:lnTo>
                  <a:pt x="150847" y="228372"/>
                </a:lnTo>
                <a:lnTo>
                  <a:pt x="153856" y="228448"/>
                </a:lnTo>
                <a:lnTo>
                  <a:pt x="157133" y="229769"/>
                </a:lnTo>
                <a:lnTo>
                  <a:pt x="160587" y="231919"/>
                </a:lnTo>
                <a:lnTo>
                  <a:pt x="169188" y="238428"/>
                </a:lnTo>
                <a:lnTo>
                  <a:pt x="173751" y="239319"/>
                </a:lnTo>
                <a:lnTo>
                  <a:pt x="176746" y="239556"/>
                </a:lnTo>
                <a:lnTo>
                  <a:pt x="178743" y="240984"/>
                </a:lnTo>
                <a:lnTo>
                  <a:pt x="180074" y="243206"/>
                </a:lnTo>
                <a:lnTo>
                  <a:pt x="182735" y="2514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9"/>
          <p:cNvSpPr/>
          <p:nvPr/>
        </p:nvSpPr>
        <p:spPr>
          <a:xfrm>
            <a:off x="8851665" y="2663189"/>
            <a:ext cx="199119" cy="34291"/>
          </a:xfrm>
          <a:custGeom>
            <a:avLst/>
            <a:gdLst/>
            <a:ahLst/>
            <a:cxnLst/>
            <a:rect l="0" t="0" r="0" b="0"/>
            <a:pathLst>
              <a:path w="199119" h="34291">
                <a:moveTo>
                  <a:pt x="6585" y="34290"/>
                </a:moveTo>
                <a:lnTo>
                  <a:pt x="0" y="34290"/>
                </a:lnTo>
                <a:lnTo>
                  <a:pt x="5467" y="34290"/>
                </a:lnTo>
                <a:lnTo>
                  <a:pt x="7109" y="33020"/>
                </a:lnTo>
                <a:lnTo>
                  <a:pt x="9475" y="30904"/>
                </a:lnTo>
                <a:lnTo>
                  <a:pt x="12321" y="28223"/>
                </a:lnTo>
                <a:lnTo>
                  <a:pt x="15489" y="26435"/>
                </a:lnTo>
                <a:lnTo>
                  <a:pt x="18871" y="25244"/>
                </a:lnTo>
                <a:lnTo>
                  <a:pt x="22395" y="24449"/>
                </a:lnTo>
                <a:lnTo>
                  <a:pt x="26015" y="23920"/>
                </a:lnTo>
                <a:lnTo>
                  <a:pt x="29699" y="23567"/>
                </a:lnTo>
                <a:lnTo>
                  <a:pt x="33424" y="23331"/>
                </a:lnTo>
                <a:lnTo>
                  <a:pt x="47723" y="23070"/>
                </a:lnTo>
                <a:lnTo>
                  <a:pt x="155235" y="22864"/>
                </a:lnTo>
                <a:lnTo>
                  <a:pt x="159025" y="21593"/>
                </a:lnTo>
                <a:lnTo>
                  <a:pt x="161552" y="19475"/>
                </a:lnTo>
                <a:lnTo>
                  <a:pt x="163235" y="16794"/>
                </a:lnTo>
                <a:lnTo>
                  <a:pt x="165628" y="15006"/>
                </a:lnTo>
                <a:lnTo>
                  <a:pt x="168493" y="13814"/>
                </a:lnTo>
                <a:lnTo>
                  <a:pt x="171674" y="13020"/>
                </a:lnTo>
                <a:lnTo>
                  <a:pt x="175065" y="12490"/>
                </a:lnTo>
                <a:lnTo>
                  <a:pt x="178595" y="12137"/>
                </a:lnTo>
                <a:lnTo>
                  <a:pt x="187317" y="11570"/>
                </a:lnTo>
                <a:lnTo>
                  <a:pt x="191897" y="11493"/>
                </a:lnTo>
                <a:lnTo>
                  <a:pt x="199118" y="11443"/>
                </a:lnTo>
                <a:lnTo>
                  <a:pt x="198439" y="10169"/>
                </a:lnTo>
                <a:lnTo>
                  <a:pt x="196718" y="8049"/>
                </a:lnTo>
                <a:lnTo>
                  <a:pt x="18946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50"/>
          <p:cNvSpPr/>
          <p:nvPr/>
        </p:nvSpPr>
        <p:spPr>
          <a:xfrm>
            <a:off x="8961119" y="2617469"/>
            <a:ext cx="159807" cy="194311"/>
          </a:xfrm>
          <a:custGeom>
            <a:avLst/>
            <a:gdLst/>
            <a:ahLst/>
            <a:cxnLst/>
            <a:rect l="0" t="0" r="0" b="0"/>
            <a:pathLst>
              <a:path w="159807" h="194311">
                <a:moveTo>
                  <a:pt x="0" y="0"/>
                </a:moveTo>
                <a:lnTo>
                  <a:pt x="35592" y="0"/>
                </a:lnTo>
                <a:lnTo>
                  <a:pt x="41508" y="1270"/>
                </a:lnTo>
                <a:lnTo>
                  <a:pt x="47993" y="3387"/>
                </a:lnTo>
                <a:lnTo>
                  <a:pt x="54855" y="6068"/>
                </a:lnTo>
                <a:lnTo>
                  <a:pt x="65780" y="9126"/>
                </a:lnTo>
                <a:lnTo>
                  <a:pt x="79414" y="12434"/>
                </a:lnTo>
                <a:lnTo>
                  <a:pt x="94853" y="15909"/>
                </a:lnTo>
                <a:lnTo>
                  <a:pt x="106415" y="19496"/>
                </a:lnTo>
                <a:lnTo>
                  <a:pt x="115394" y="23158"/>
                </a:lnTo>
                <a:lnTo>
                  <a:pt x="122649" y="26869"/>
                </a:lnTo>
                <a:lnTo>
                  <a:pt x="128756" y="29343"/>
                </a:lnTo>
                <a:lnTo>
                  <a:pt x="134097" y="30992"/>
                </a:lnTo>
                <a:lnTo>
                  <a:pt x="138929" y="32091"/>
                </a:lnTo>
                <a:lnTo>
                  <a:pt x="143419" y="34095"/>
                </a:lnTo>
                <a:lnTo>
                  <a:pt x="147683" y="36700"/>
                </a:lnTo>
                <a:lnTo>
                  <a:pt x="157584" y="43939"/>
                </a:lnTo>
                <a:lnTo>
                  <a:pt x="158396" y="47073"/>
                </a:lnTo>
                <a:lnTo>
                  <a:pt x="158938" y="51702"/>
                </a:lnTo>
                <a:lnTo>
                  <a:pt x="159298" y="57328"/>
                </a:lnTo>
                <a:lnTo>
                  <a:pt x="159700" y="66966"/>
                </a:lnTo>
                <a:lnTo>
                  <a:pt x="159806" y="71314"/>
                </a:lnTo>
                <a:lnTo>
                  <a:pt x="158608" y="75483"/>
                </a:lnTo>
                <a:lnTo>
                  <a:pt x="156539" y="79532"/>
                </a:lnTo>
                <a:lnTo>
                  <a:pt x="153889" y="83501"/>
                </a:lnTo>
                <a:lnTo>
                  <a:pt x="150853" y="86148"/>
                </a:lnTo>
                <a:lnTo>
                  <a:pt x="147559" y="87912"/>
                </a:lnTo>
                <a:lnTo>
                  <a:pt x="144093" y="89088"/>
                </a:lnTo>
                <a:lnTo>
                  <a:pt x="140512" y="93682"/>
                </a:lnTo>
                <a:lnTo>
                  <a:pt x="136855" y="100555"/>
                </a:lnTo>
                <a:lnTo>
                  <a:pt x="133147" y="108947"/>
                </a:lnTo>
                <a:lnTo>
                  <a:pt x="128134" y="118351"/>
                </a:lnTo>
                <a:lnTo>
                  <a:pt x="122253" y="128431"/>
                </a:lnTo>
                <a:lnTo>
                  <a:pt x="80010" y="1943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1"/>
          <p:cNvSpPr/>
          <p:nvPr/>
        </p:nvSpPr>
        <p:spPr>
          <a:xfrm>
            <a:off x="5783579" y="2205989"/>
            <a:ext cx="33669" cy="1051562"/>
          </a:xfrm>
          <a:custGeom>
            <a:avLst/>
            <a:gdLst/>
            <a:ahLst/>
            <a:cxnLst/>
            <a:rect l="0" t="0" r="0" b="0"/>
            <a:pathLst>
              <a:path w="33669" h="1051562">
                <a:moveTo>
                  <a:pt x="0" y="0"/>
                </a:moveTo>
                <a:lnTo>
                  <a:pt x="0" y="110700"/>
                </a:lnTo>
                <a:lnTo>
                  <a:pt x="1271" y="142380"/>
                </a:lnTo>
                <a:lnTo>
                  <a:pt x="3387" y="167310"/>
                </a:lnTo>
                <a:lnTo>
                  <a:pt x="6068" y="187740"/>
                </a:lnTo>
                <a:lnTo>
                  <a:pt x="7855" y="217870"/>
                </a:lnTo>
                <a:lnTo>
                  <a:pt x="17028" y="498576"/>
                </a:lnTo>
                <a:lnTo>
                  <a:pt x="20242" y="554634"/>
                </a:lnTo>
                <a:lnTo>
                  <a:pt x="23655" y="597086"/>
                </a:lnTo>
                <a:lnTo>
                  <a:pt x="27200" y="630468"/>
                </a:lnTo>
                <a:lnTo>
                  <a:pt x="29564" y="664152"/>
                </a:lnTo>
                <a:lnTo>
                  <a:pt x="31139" y="698038"/>
                </a:lnTo>
                <a:lnTo>
                  <a:pt x="32890" y="766169"/>
                </a:lnTo>
                <a:lnTo>
                  <a:pt x="33668" y="834550"/>
                </a:lnTo>
                <a:lnTo>
                  <a:pt x="32605" y="863707"/>
                </a:lnTo>
                <a:lnTo>
                  <a:pt x="30627" y="889495"/>
                </a:lnTo>
                <a:lnTo>
                  <a:pt x="26312" y="930001"/>
                </a:lnTo>
                <a:lnTo>
                  <a:pt x="24395" y="952237"/>
                </a:lnTo>
                <a:lnTo>
                  <a:pt x="23542" y="976514"/>
                </a:lnTo>
                <a:lnTo>
                  <a:pt x="22995" y="1015287"/>
                </a:lnTo>
                <a:lnTo>
                  <a:pt x="21680" y="1022299"/>
                </a:lnTo>
                <a:lnTo>
                  <a:pt x="19534" y="1029512"/>
                </a:lnTo>
                <a:lnTo>
                  <a:pt x="11430" y="10515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2"/>
          <p:cNvSpPr/>
          <p:nvPr/>
        </p:nvSpPr>
        <p:spPr>
          <a:xfrm>
            <a:off x="8983979" y="2160269"/>
            <a:ext cx="79913" cy="1016194"/>
          </a:xfrm>
          <a:custGeom>
            <a:avLst/>
            <a:gdLst/>
            <a:ahLst/>
            <a:cxnLst/>
            <a:rect l="0" t="0" r="0" b="0"/>
            <a:pathLst>
              <a:path w="79913" h="1016194">
                <a:moveTo>
                  <a:pt x="0" y="0"/>
                </a:moveTo>
                <a:lnTo>
                  <a:pt x="0" y="6068"/>
                </a:lnTo>
                <a:lnTo>
                  <a:pt x="1271" y="9126"/>
                </a:lnTo>
                <a:lnTo>
                  <a:pt x="3387" y="12434"/>
                </a:lnTo>
                <a:lnTo>
                  <a:pt x="6069" y="15909"/>
                </a:lnTo>
                <a:lnTo>
                  <a:pt x="9125" y="24576"/>
                </a:lnTo>
                <a:lnTo>
                  <a:pt x="12433" y="36704"/>
                </a:lnTo>
                <a:lnTo>
                  <a:pt x="15909" y="51140"/>
                </a:lnTo>
                <a:lnTo>
                  <a:pt x="18227" y="62033"/>
                </a:lnTo>
                <a:lnTo>
                  <a:pt x="19771" y="70566"/>
                </a:lnTo>
                <a:lnTo>
                  <a:pt x="20801" y="77524"/>
                </a:lnTo>
                <a:lnTo>
                  <a:pt x="22757" y="84703"/>
                </a:lnTo>
                <a:lnTo>
                  <a:pt x="25332" y="92029"/>
                </a:lnTo>
                <a:lnTo>
                  <a:pt x="28318" y="99453"/>
                </a:lnTo>
                <a:lnTo>
                  <a:pt x="30309" y="106942"/>
                </a:lnTo>
                <a:lnTo>
                  <a:pt x="32521" y="122037"/>
                </a:lnTo>
                <a:lnTo>
                  <a:pt x="33766" y="144815"/>
                </a:lnTo>
                <a:lnTo>
                  <a:pt x="35211" y="156233"/>
                </a:lnTo>
                <a:lnTo>
                  <a:pt x="37444" y="170196"/>
                </a:lnTo>
                <a:lnTo>
                  <a:pt x="40203" y="185854"/>
                </a:lnTo>
                <a:lnTo>
                  <a:pt x="43312" y="198833"/>
                </a:lnTo>
                <a:lnTo>
                  <a:pt x="46655" y="210026"/>
                </a:lnTo>
                <a:lnTo>
                  <a:pt x="50153" y="220027"/>
                </a:lnTo>
                <a:lnTo>
                  <a:pt x="55026" y="243205"/>
                </a:lnTo>
                <a:lnTo>
                  <a:pt x="67213" y="312985"/>
                </a:lnTo>
                <a:lnTo>
                  <a:pt x="71479" y="347087"/>
                </a:lnTo>
                <a:lnTo>
                  <a:pt x="74323" y="378711"/>
                </a:lnTo>
                <a:lnTo>
                  <a:pt x="76219" y="408684"/>
                </a:lnTo>
                <a:lnTo>
                  <a:pt x="78325" y="533428"/>
                </a:lnTo>
                <a:lnTo>
                  <a:pt x="79912" y="897789"/>
                </a:lnTo>
                <a:lnTo>
                  <a:pt x="78675" y="921106"/>
                </a:lnTo>
                <a:lnTo>
                  <a:pt x="76580" y="939191"/>
                </a:lnTo>
                <a:lnTo>
                  <a:pt x="73914" y="953788"/>
                </a:lnTo>
                <a:lnTo>
                  <a:pt x="72135" y="964789"/>
                </a:lnTo>
                <a:lnTo>
                  <a:pt x="70161" y="980398"/>
                </a:lnTo>
                <a:lnTo>
                  <a:pt x="68719" y="1009089"/>
                </a:lnTo>
                <a:lnTo>
                  <a:pt x="67403" y="1011816"/>
                </a:lnTo>
                <a:lnTo>
                  <a:pt x="65256" y="1013634"/>
                </a:lnTo>
                <a:lnTo>
                  <a:pt x="59551" y="1016193"/>
                </a:lnTo>
                <a:lnTo>
                  <a:pt x="57150" y="10058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3"/>
          <p:cNvSpPr/>
          <p:nvPr/>
        </p:nvSpPr>
        <p:spPr>
          <a:xfrm>
            <a:off x="7156768" y="2144018"/>
            <a:ext cx="272733" cy="439162"/>
          </a:xfrm>
          <a:custGeom>
            <a:avLst/>
            <a:gdLst/>
            <a:ahLst/>
            <a:cxnLst/>
            <a:rect l="0" t="0" r="0" b="0"/>
            <a:pathLst>
              <a:path w="272733" h="439162">
                <a:moveTo>
                  <a:pt x="9841" y="427732"/>
                </a:moveTo>
                <a:lnTo>
                  <a:pt x="3774" y="415596"/>
                </a:lnTo>
                <a:lnTo>
                  <a:pt x="795" y="402865"/>
                </a:lnTo>
                <a:lnTo>
                  <a:pt x="0" y="395913"/>
                </a:lnTo>
                <a:lnTo>
                  <a:pt x="741" y="384929"/>
                </a:lnTo>
                <a:lnTo>
                  <a:pt x="2505" y="371257"/>
                </a:lnTo>
                <a:lnTo>
                  <a:pt x="4950" y="355792"/>
                </a:lnTo>
                <a:lnTo>
                  <a:pt x="6581" y="342942"/>
                </a:lnTo>
                <a:lnTo>
                  <a:pt x="7668" y="331835"/>
                </a:lnTo>
                <a:lnTo>
                  <a:pt x="8392" y="321890"/>
                </a:lnTo>
                <a:lnTo>
                  <a:pt x="8876" y="307641"/>
                </a:lnTo>
                <a:lnTo>
                  <a:pt x="9651" y="236793"/>
                </a:lnTo>
                <a:lnTo>
                  <a:pt x="9714" y="220429"/>
                </a:lnTo>
                <a:lnTo>
                  <a:pt x="12296" y="200630"/>
                </a:lnTo>
                <a:lnTo>
                  <a:pt x="16558" y="178541"/>
                </a:lnTo>
                <a:lnTo>
                  <a:pt x="21939" y="154924"/>
                </a:lnTo>
                <a:lnTo>
                  <a:pt x="26797" y="137910"/>
                </a:lnTo>
                <a:lnTo>
                  <a:pt x="31305" y="125297"/>
                </a:lnTo>
                <a:lnTo>
                  <a:pt x="35581" y="115618"/>
                </a:lnTo>
                <a:lnTo>
                  <a:pt x="39701" y="105356"/>
                </a:lnTo>
                <a:lnTo>
                  <a:pt x="47665" y="83794"/>
                </a:lnTo>
                <a:lnTo>
                  <a:pt x="59289" y="50234"/>
                </a:lnTo>
                <a:lnTo>
                  <a:pt x="63127" y="41446"/>
                </a:lnTo>
                <a:lnTo>
                  <a:pt x="70777" y="28296"/>
                </a:lnTo>
                <a:lnTo>
                  <a:pt x="75865" y="23011"/>
                </a:lnTo>
                <a:lnTo>
                  <a:pt x="81797" y="18218"/>
                </a:lnTo>
                <a:lnTo>
                  <a:pt x="88292" y="13752"/>
                </a:lnTo>
                <a:lnTo>
                  <a:pt x="93892" y="9505"/>
                </a:lnTo>
                <a:lnTo>
                  <a:pt x="98895" y="5404"/>
                </a:lnTo>
                <a:lnTo>
                  <a:pt x="103501" y="1400"/>
                </a:lnTo>
                <a:lnTo>
                  <a:pt x="106571" y="0"/>
                </a:lnTo>
                <a:lnTo>
                  <a:pt x="108617" y="337"/>
                </a:lnTo>
                <a:lnTo>
                  <a:pt x="109983" y="1832"/>
                </a:lnTo>
                <a:lnTo>
                  <a:pt x="112162" y="2829"/>
                </a:lnTo>
                <a:lnTo>
                  <a:pt x="120028" y="4231"/>
                </a:lnTo>
                <a:lnTo>
                  <a:pt x="122314" y="4559"/>
                </a:lnTo>
                <a:lnTo>
                  <a:pt x="129667" y="10811"/>
                </a:lnTo>
                <a:lnTo>
                  <a:pt x="131635" y="13895"/>
                </a:lnTo>
                <a:lnTo>
                  <a:pt x="135676" y="24302"/>
                </a:lnTo>
                <a:lnTo>
                  <a:pt x="141121" y="31683"/>
                </a:lnTo>
                <a:lnTo>
                  <a:pt x="147775" y="39196"/>
                </a:lnTo>
                <a:lnTo>
                  <a:pt x="151327" y="42978"/>
                </a:lnTo>
                <a:lnTo>
                  <a:pt x="153695" y="46769"/>
                </a:lnTo>
                <a:lnTo>
                  <a:pt x="158298" y="58173"/>
                </a:lnTo>
                <a:lnTo>
                  <a:pt x="163876" y="65786"/>
                </a:lnTo>
                <a:lnTo>
                  <a:pt x="167141" y="72135"/>
                </a:lnTo>
                <a:lnTo>
                  <a:pt x="170587" y="80177"/>
                </a:lnTo>
                <a:lnTo>
                  <a:pt x="174155" y="89348"/>
                </a:lnTo>
                <a:lnTo>
                  <a:pt x="181507" y="102926"/>
                </a:lnTo>
                <a:lnTo>
                  <a:pt x="185245" y="108324"/>
                </a:lnTo>
                <a:lnTo>
                  <a:pt x="189399" y="121096"/>
                </a:lnTo>
                <a:lnTo>
                  <a:pt x="190506" y="128058"/>
                </a:lnTo>
                <a:lnTo>
                  <a:pt x="192515" y="135239"/>
                </a:lnTo>
                <a:lnTo>
                  <a:pt x="195124" y="142567"/>
                </a:lnTo>
                <a:lnTo>
                  <a:pt x="200139" y="156212"/>
                </a:lnTo>
                <a:lnTo>
                  <a:pt x="202368" y="166509"/>
                </a:lnTo>
                <a:lnTo>
                  <a:pt x="205503" y="173573"/>
                </a:lnTo>
                <a:lnTo>
                  <a:pt x="210132" y="182093"/>
                </a:lnTo>
                <a:lnTo>
                  <a:pt x="215759" y="191582"/>
                </a:lnTo>
                <a:lnTo>
                  <a:pt x="219510" y="200448"/>
                </a:lnTo>
                <a:lnTo>
                  <a:pt x="222010" y="208900"/>
                </a:lnTo>
                <a:lnTo>
                  <a:pt x="227329" y="233953"/>
                </a:lnTo>
                <a:lnTo>
                  <a:pt x="238159" y="283188"/>
                </a:lnTo>
                <a:lnTo>
                  <a:pt x="243333" y="303429"/>
                </a:lnTo>
                <a:lnTo>
                  <a:pt x="248052" y="319463"/>
                </a:lnTo>
                <a:lnTo>
                  <a:pt x="252468" y="332693"/>
                </a:lnTo>
                <a:lnTo>
                  <a:pt x="256683" y="346592"/>
                </a:lnTo>
                <a:lnTo>
                  <a:pt x="264752" y="375583"/>
                </a:lnTo>
                <a:lnTo>
                  <a:pt x="267412" y="387886"/>
                </a:lnTo>
                <a:lnTo>
                  <a:pt x="269185" y="398628"/>
                </a:lnTo>
                <a:lnTo>
                  <a:pt x="270367" y="408329"/>
                </a:lnTo>
                <a:lnTo>
                  <a:pt x="271156" y="416067"/>
                </a:lnTo>
                <a:lnTo>
                  <a:pt x="271681" y="422495"/>
                </a:lnTo>
                <a:lnTo>
                  <a:pt x="272732" y="4391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4"/>
          <p:cNvSpPr/>
          <p:nvPr/>
        </p:nvSpPr>
        <p:spPr>
          <a:xfrm>
            <a:off x="7120890" y="2411729"/>
            <a:ext cx="285751" cy="102872"/>
          </a:xfrm>
          <a:custGeom>
            <a:avLst/>
            <a:gdLst/>
            <a:ahLst/>
            <a:cxnLst/>
            <a:rect l="0" t="0" r="0" b="0"/>
            <a:pathLst>
              <a:path w="285751" h="102872">
                <a:moveTo>
                  <a:pt x="0" y="102871"/>
                </a:moveTo>
                <a:lnTo>
                  <a:pt x="9841" y="83188"/>
                </a:lnTo>
                <a:lnTo>
                  <a:pt x="12910" y="80859"/>
                </a:lnTo>
                <a:lnTo>
                  <a:pt x="17497" y="78036"/>
                </a:lnTo>
                <a:lnTo>
                  <a:pt x="23094" y="74884"/>
                </a:lnTo>
                <a:lnTo>
                  <a:pt x="28096" y="72783"/>
                </a:lnTo>
                <a:lnTo>
                  <a:pt x="32700" y="71382"/>
                </a:lnTo>
                <a:lnTo>
                  <a:pt x="41203" y="69826"/>
                </a:lnTo>
                <a:lnTo>
                  <a:pt x="49216" y="69134"/>
                </a:lnTo>
                <a:lnTo>
                  <a:pt x="55671" y="67679"/>
                </a:lnTo>
                <a:lnTo>
                  <a:pt x="63783" y="65440"/>
                </a:lnTo>
                <a:lnTo>
                  <a:pt x="73002" y="62677"/>
                </a:lnTo>
                <a:lnTo>
                  <a:pt x="81688" y="59565"/>
                </a:lnTo>
                <a:lnTo>
                  <a:pt x="90018" y="56220"/>
                </a:lnTo>
                <a:lnTo>
                  <a:pt x="98112" y="52720"/>
                </a:lnTo>
                <a:lnTo>
                  <a:pt x="111128" y="47847"/>
                </a:lnTo>
                <a:lnTo>
                  <a:pt x="145910" y="35659"/>
                </a:lnTo>
                <a:lnTo>
                  <a:pt x="160774" y="30123"/>
                </a:lnTo>
                <a:lnTo>
                  <a:pt x="173222" y="25162"/>
                </a:lnTo>
                <a:lnTo>
                  <a:pt x="184061" y="20585"/>
                </a:lnTo>
                <a:lnTo>
                  <a:pt x="192557" y="17533"/>
                </a:lnTo>
                <a:lnTo>
                  <a:pt x="199491" y="15499"/>
                </a:lnTo>
                <a:lnTo>
                  <a:pt x="205384" y="14143"/>
                </a:lnTo>
                <a:lnTo>
                  <a:pt x="213122" y="11969"/>
                </a:lnTo>
                <a:lnTo>
                  <a:pt x="231880" y="6167"/>
                </a:lnTo>
                <a:lnTo>
                  <a:pt x="240947" y="4111"/>
                </a:lnTo>
                <a:lnTo>
                  <a:pt x="249531" y="2741"/>
                </a:lnTo>
                <a:lnTo>
                  <a:pt x="257794" y="1827"/>
                </a:lnTo>
                <a:lnTo>
                  <a:pt x="264572" y="1219"/>
                </a:lnTo>
                <a:lnTo>
                  <a:pt x="270361" y="812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5"/>
          <p:cNvSpPr/>
          <p:nvPr/>
        </p:nvSpPr>
        <p:spPr>
          <a:xfrm>
            <a:off x="7475219" y="2205989"/>
            <a:ext cx="63635" cy="388621"/>
          </a:xfrm>
          <a:custGeom>
            <a:avLst/>
            <a:gdLst/>
            <a:ahLst/>
            <a:cxnLst/>
            <a:rect l="0" t="0" r="0" b="0"/>
            <a:pathLst>
              <a:path w="63635" h="388621">
                <a:moveTo>
                  <a:pt x="0" y="0"/>
                </a:moveTo>
                <a:lnTo>
                  <a:pt x="6069" y="12136"/>
                </a:lnTo>
                <a:lnTo>
                  <a:pt x="9125" y="20791"/>
                </a:lnTo>
                <a:lnTo>
                  <a:pt x="12434" y="31641"/>
                </a:lnTo>
                <a:lnTo>
                  <a:pt x="15909" y="43954"/>
                </a:lnTo>
                <a:lnTo>
                  <a:pt x="19497" y="61053"/>
                </a:lnTo>
                <a:lnTo>
                  <a:pt x="23158" y="81342"/>
                </a:lnTo>
                <a:lnTo>
                  <a:pt x="26868" y="103758"/>
                </a:lnTo>
                <a:lnTo>
                  <a:pt x="29343" y="122512"/>
                </a:lnTo>
                <a:lnTo>
                  <a:pt x="30992" y="138825"/>
                </a:lnTo>
                <a:lnTo>
                  <a:pt x="32091" y="153510"/>
                </a:lnTo>
                <a:lnTo>
                  <a:pt x="32825" y="167110"/>
                </a:lnTo>
                <a:lnTo>
                  <a:pt x="33638" y="192382"/>
                </a:lnTo>
                <a:lnTo>
                  <a:pt x="35126" y="205724"/>
                </a:lnTo>
                <a:lnTo>
                  <a:pt x="37388" y="219700"/>
                </a:lnTo>
                <a:lnTo>
                  <a:pt x="40165" y="234097"/>
                </a:lnTo>
                <a:lnTo>
                  <a:pt x="42017" y="247505"/>
                </a:lnTo>
                <a:lnTo>
                  <a:pt x="43252" y="260253"/>
                </a:lnTo>
                <a:lnTo>
                  <a:pt x="44074" y="272562"/>
                </a:lnTo>
                <a:lnTo>
                  <a:pt x="45893" y="284578"/>
                </a:lnTo>
                <a:lnTo>
                  <a:pt x="48376" y="296399"/>
                </a:lnTo>
                <a:lnTo>
                  <a:pt x="51301" y="308089"/>
                </a:lnTo>
                <a:lnTo>
                  <a:pt x="53250" y="317153"/>
                </a:lnTo>
                <a:lnTo>
                  <a:pt x="54550" y="324466"/>
                </a:lnTo>
                <a:lnTo>
                  <a:pt x="55417" y="330611"/>
                </a:lnTo>
                <a:lnTo>
                  <a:pt x="55995" y="337247"/>
                </a:lnTo>
                <a:lnTo>
                  <a:pt x="56380" y="344212"/>
                </a:lnTo>
                <a:lnTo>
                  <a:pt x="56637" y="351395"/>
                </a:lnTo>
                <a:lnTo>
                  <a:pt x="58078" y="356183"/>
                </a:lnTo>
                <a:lnTo>
                  <a:pt x="60309" y="359376"/>
                </a:lnTo>
                <a:lnTo>
                  <a:pt x="63065" y="361504"/>
                </a:lnTo>
                <a:lnTo>
                  <a:pt x="63634" y="364193"/>
                </a:lnTo>
                <a:lnTo>
                  <a:pt x="62743" y="367255"/>
                </a:lnTo>
                <a:lnTo>
                  <a:pt x="60879" y="370567"/>
                </a:lnTo>
                <a:lnTo>
                  <a:pt x="59636" y="374045"/>
                </a:lnTo>
                <a:lnTo>
                  <a:pt x="58807" y="377633"/>
                </a:lnTo>
                <a:lnTo>
                  <a:pt x="57150" y="3886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6"/>
          <p:cNvSpPr/>
          <p:nvPr/>
        </p:nvSpPr>
        <p:spPr>
          <a:xfrm>
            <a:off x="7440930" y="2149189"/>
            <a:ext cx="274131" cy="463432"/>
          </a:xfrm>
          <a:custGeom>
            <a:avLst/>
            <a:gdLst/>
            <a:ahLst/>
            <a:cxnLst/>
            <a:rect l="0" t="0" r="0" b="0"/>
            <a:pathLst>
              <a:path w="274131" h="463432">
                <a:moveTo>
                  <a:pt x="0" y="113950"/>
                </a:moveTo>
                <a:lnTo>
                  <a:pt x="0" y="88200"/>
                </a:lnTo>
                <a:lnTo>
                  <a:pt x="1270" y="84084"/>
                </a:lnTo>
                <a:lnTo>
                  <a:pt x="6068" y="76123"/>
                </a:lnTo>
                <a:lnTo>
                  <a:pt x="12432" y="68352"/>
                </a:lnTo>
                <a:lnTo>
                  <a:pt x="20765" y="59394"/>
                </a:lnTo>
                <a:lnTo>
                  <a:pt x="32935" y="46947"/>
                </a:lnTo>
                <a:lnTo>
                  <a:pt x="39737" y="41341"/>
                </a:lnTo>
                <a:lnTo>
                  <a:pt x="46811" y="36334"/>
                </a:lnTo>
                <a:lnTo>
                  <a:pt x="62715" y="26114"/>
                </a:lnTo>
                <a:lnTo>
                  <a:pt x="82483" y="13105"/>
                </a:lnTo>
                <a:lnTo>
                  <a:pt x="90549" y="8621"/>
                </a:lnTo>
                <a:lnTo>
                  <a:pt x="97195" y="5631"/>
                </a:lnTo>
                <a:lnTo>
                  <a:pt x="102897" y="3637"/>
                </a:lnTo>
                <a:lnTo>
                  <a:pt x="109237" y="2308"/>
                </a:lnTo>
                <a:lnTo>
                  <a:pt x="116005" y="1422"/>
                </a:lnTo>
                <a:lnTo>
                  <a:pt x="123056" y="832"/>
                </a:lnTo>
                <a:lnTo>
                  <a:pt x="129027" y="438"/>
                </a:lnTo>
                <a:lnTo>
                  <a:pt x="139049" y="0"/>
                </a:lnTo>
                <a:lnTo>
                  <a:pt x="142229" y="1154"/>
                </a:lnTo>
                <a:lnTo>
                  <a:pt x="144349" y="3193"/>
                </a:lnTo>
                <a:lnTo>
                  <a:pt x="145762" y="5822"/>
                </a:lnTo>
                <a:lnTo>
                  <a:pt x="154106" y="12130"/>
                </a:lnTo>
                <a:lnTo>
                  <a:pt x="159888" y="15590"/>
                </a:lnTo>
                <a:lnTo>
                  <a:pt x="163741" y="19167"/>
                </a:lnTo>
                <a:lnTo>
                  <a:pt x="166311" y="22821"/>
                </a:lnTo>
                <a:lnTo>
                  <a:pt x="168024" y="26528"/>
                </a:lnTo>
                <a:lnTo>
                  <a:pt x="169927" y="37419"/>
                </a:lnTo>
                <a:lnTo>
                  <a:pt x="170434" y="43880"/>
                </a:lnTo>
                <a:lnTo>
                  <a:pt x="169503" y="49457"/>
                </a:lnTo>
                <a:lnTo>
                  <a:pt x="165080" y="59040"/>
                </a:lnTo>
                <a:lnTo>
                  <a:pt x="155452" y="77643"/>
                </a:lnTo>
                <a:lnTo>
                  <a:pt x="144555" y="99241"/>
                </a:lnTo>
                <a:lnTo>
                  <a:pt x="139549" y="110494"/>
                </a:lnTo>
                <a:lnTo>
                  <a:pt x="127215" y="139931"/>
                </a:lnTo>
                <a:lnTo>
                  <a:pt x="120370" y="152861"/>
                </a:lnTo>
                <a:lnTo>
                  <a:pt x="113267" y="164021"/>
                </a:lnTo>
                <a:lnTo>
                  <a:pt x="105990" y="174001"/>
                </a:lnTo>
                <a:lnTo>
                  <a:pt x="97330" y="184464"/>
                </a:lnTo>
                <a:lnTo>
                  <a:pt x="87747" y="195250"/>
                </a:lnTo>
                <a:lnTo>
                  <a:pt x="77548" y="206250"/>
                </a:lnTo>
                <a:lnTo>
                  <a:pt x="70748" y="214853"/>
                </a:lnTo>
                <a:lnTo>
                  <a:pt x="63194" y="227800"/>
                </a:lnTo>
                <a:lnTo>
                  <a:pt x="61179" y="230490"/>
                </a:lnTo>
                <a:lnTo>
                  <a:pt x="59836" y="231013"/>
                </a:lnTo>
                <a:lnTo>
                  <a:pt x="58940" y="230092"/>
                </a:lnTo>
                <a:lnTo>
                  <a:pt x="59613" y="228208"/>
                </a:lnTo>
                <a:lnTo>
                  <a:pt x="66628" y="219489"/>
                </a:lnTo>
                <a:lnTo>
                  <a:pt x="73215" y="212503"/>
                </a:lnTo>
                <a:lnTo>
                  <a:pt x="95322" y="190106"/>
                </a:lnTo>
                <a:lnTo>
                  <a:pt x="100377" y="187581"/>
                </a:lnTo>
                <a:lnTo>
                  <a:pt x="106289" y="185897"/>
                </a:lnTo>
                <a:lnTo>
                  <a:pt x="112769" y="184775"/>
                </a:lnTo>
                <a:lnTo>
                  <a:pt x="119629" y="182757"/>
                </a:lnTo>
                <a:lnTo>
                  <a:pt x="126742" y="180141"/>
                </a:lnTo>
                <a:lnTo>
                  <a:pt x="134025" y="177128"/>
                </a:lnTo>
                <a:lnTo>
                  <a:pt x="140150" y="175119"/>
                </a:lnTo>
                <a:lnTo>
                  <a:pt x="145503" y="173779"/>
                </a:lnTo>
                <a:lnTo>
                  <a:pt x="150342" y="172886"/>
                </a:lnTo>
                <a:lnTo>
                  <a:pt x="156108" y="171021"/>
                </a:lnTo>
                <a:lnTo>
                  <a:pt x="162491" y="168508"/>
                </a:lnTo>
                <a:lnTo>
                  <a:pt x="169287" y="165562"/>
                </a:lnTo>
                <a:lnTo>
                  <a:pt x="175088" y="163598"/>
                </a:lnTo>
                <a:lnTo>
                  <a:pt x="180225" y="162289"/>
                </a:lnTo>
                <a:lnTo>
                  <a:pt x="184920" y="161416"/>
                </a:lnTo>
                <a:lnTo>
                  <a:pt x="190590" y="160834"/>
                </a:lnTo>
                <a:lnTo>
                  <a:pt x="196909" y="160446"/>
                </a:lnTo>
                <a:lnTo>
                  <a:pt x="209435" y="160015"/>
                </a:lnTo>
                <a:lnTo>
                  <a:pt x="219235" y="159824"/>
                </a:lnTo>
                <a:lnTo>
                  <a:pt x="224896" y="161043"/>
                </a:lnTo>
                <a:lnTo>
                  <a:pt x="231211" y="163125"/>
                </a:lnTo>
                <a:lnTo>
                  <a:pt x="247460" y="169525"/>
                </a:lnTo>
                <a:lnTo>
                  <a:pt x="253069" y="173787"/>
                </a:lnTo>
                <a:lnTo>
                  <a:pt x="259795" y="179914"/>
                </a:lnTo>
                <a:lnTo>
                  <a:pt x="267018" y="186871"/>
                </a:lnTo>
                <a:lnTo>
                  <a:pt x="269452" y="190504"/>
                </a:lnTo>
                <a:lnTo>
                  <a:pt x="272156" y="197928"/>
                </a:lnTo>
                <a:lnTo>
                  <a:pt x="273358" y="212234"/>
                </a:lnTo>
                <a:lnTo>
                  <a:pt x="273892" y="230022"/>
                </a:lnTo>
                <a:lnTo>
                  <a:pt x="274130" y="246395"/>
                </a:lnTo>
                <a:lnTo>
                  <a:pt x="272923" y="255586"/>
                </a:lnTo>
                <a:lnTo>
                  <a:pt x="270848" y="265525"/>
                </a:lnTo>
                <a:lnTo>
                  <a:pt x="268196" y="275960"/>
                </a:lnTo>
                <a:lnTo>
                  <a:pt x="263887" y="286727"/>
                </a:lnTo>
                <a:lnTo>
                  <a:pt x="258475" y="297715"/>
                </a:lnTo>
                <a:lnTo>
                  <a:pt x="246957" y="318813"/>
                </a:lnTo>
                <a:lnTo>
                  <a:pt x="237605" y="336657"/>
                </a:lnTo>
                <a:lnTo>
                  <a:pt x="229215" y="349668"/>
                </a:lnTo>
                <a:lnTo>
                  <a:pt x="221253" y="360954"/>
                </a:lnTo>
                <a:lnTo>
                  <a:pt x="213481" y="374436"/>
                </a:lnTo>
                <a:lnTo>
                  <a:pt x="209630" y="379048"/>
                </a:lnTo>
                <a:lnTo>
                  <a:pt x="205793" y="382122"/>
                </a:lnTo>
                <a:lnTo>
                  <a:pt x="201965" y="384172"/>
                </a:lnTo>
                <a:lnTo>
                  <a:pt x="196873" y="389348"/>
                </a:lnTo>
                <a:lnTo>
                  <a:pt x="190939" y="396609"/>
                </a:lnTo>
                <a:lnTo>
                  <a:pt x="184443" y="405259"/>
                </a:lnTo>
                <a:lnTo>
                  <a:pt x="178842" y="411026"/>
                </a:lnTo>
                <a:lnTo>
                  <a:pt x="173837" y="414871"/>
                </a:lnTo>
                <a:lnTo>
                  <a:pt x="169231" y="417434"/>
                </a:lnTo>
                <a:lnTo>
                  <a:pt x="163621" y="421683"/>
                </a:lnTo>
                <a:lnTo>
                  <a:pt x="157341" y="427055"/>
                </a:lnTo>
                <a:lnTo>
                  <a:pt x="144859" y="438528"/>
                </a:lnTo>
                <a:lnTo>
                  <a:pt x="135078" y="447861"/>
                </a:lnTo>
                <a:lnTo>
                  <a:pt x="130692" y="450857"/>
                </a:lnTo>
                <a:lnTo>
                  <a:pt x="122432" y="454187"/>
                </a:lnTo>
                <a:lnTo>
                  <a:pt x="114527" y="455667"/>
                </a:lnTo>
                <a:lnTo>
                  <a:pt x="106780" y="456324"/>
                </a:lnTo>
                <a:lnTo>
                  <a:pt x="99105" y="456617"/>
                </a:lnTo>
                <a:lnTo>
                  <a:pt x="82271" y="456830"/>
                </a:lnTo>
                <a:lnTo>
                  <a:pt x="77628" y="460228"/>
                </a:lnTo>
                <a:lnTo>
                  <a:pt x="74612" y="462912"/>
                </a:lnTo>
                <a:lnTo>
                  <a:pt x="72602" y="463431"/>
                </a:lnTo>
                <a:lnTo>
                  <a:pt x="71261" y="462508"/>
                </a:lnTo>
                <a:lnTo>
                  <a:pt x="45720" y="4568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7"/>
          <p:cNvSpPr/>
          <p:nvPr/>
        </p:nvSpPr>
        <p:spPr>
          <a:xfrm>
            <a:off x="6972300" y="2011679"/>
            <a:ext cx="651510" cy="57151"/>
          </a:xfrm>
          <a:custGeom>
            <a:avLst/>
            <a:gdLst/>
            <a:ahLst/>
            <a:cxnLst/>
            <a:rect l="0" t="0" r="0" b="0"/>
            <a:pathLst>
              <a:path w="651510" h="57151">
                <a:moveTo>
                  <a:pt x="0" y="57150"/>
                </a:moveTo>
                <a:lnTo>
                  <a:pt x="18203" y="51083"/>
                </a:lnTo>
                <a:lnTo>
                  <a:pt x="24835" y="49295"/>
                </a:lnTo>
                <a:lnTo>
                  <a:pt x="30526" y="48104"/>
                </a:lnTo>
                <a:lnTo>
                  <a:pt x="45317" y="46780"/>
                </a:lnTo>
                <a:lnTo>
                  <a:pt x="73057" y="46191"/>
                </a:lnTo>
                <a:lnTo>
                  <a:pt x="118307" y="45860"/>
                </a:lnTo>
                <a:lnTo>
                  <a:pt x="136021" y="44544"/>
                </a:lnTo>
                <a:lnTo>
                  <a:pt x="155450" y="42396"/>
                </a:lnTo>
                <a:lnTo>
                  <a:pt x="176024" y="39694"/>
                </a:lnTo>
                <a:lnTo>
                  <a:pt x="191009" y="36623"/>
                </a:lnTo>
                <a:lnTo>
                  <a:pt x="202269" y="33305"/>
                </a:lnTo>
                <a:lnTo>
                  <a:pt x="211046" y="29824"/>
                </a:lnTo>
                <a:lnTo>
                  <a:pt x="220707" y="27503"/>
                </a:lnTo>
                <a:lnTo>
                  <a:pt x="230958" y="25955"/>
                </a:lnTo>
                <a:lnTo>
                  <a:pt x="251238" y="24236"/>
                </a:lnTo>
                <a:lnTo>
                  <a:pt x="268717" y="23472"/>
                </a:lnTo>
                <a:lnTo>
                  <a:pt x="347449" y="16974"/>
                </a:lnTo>
                <a:lnTo>
                  <a:pt x="406728" y="10508"/>
                </a:lnTo>
                <a:lnTo>
                  <a:pt x="434982" y="7005"/>
                </a:lnTo>
                <a:lnTo>
                  <a:pt x="465248" y="4670"/>
                </a:lnTo>
                <a:lnTo>
                  <a:pt x="496855" y="3114"/>
                </a:lnTo>
                <a:lnTo>
                  <a:pt x="598233" y="274"/>
                </a:lnTo>
                <a:lnTo>
                  <a:pt x="65150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562600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ray has one end point and extends in the other direction </a:t>
            </a:r>
            <a:r>
              <a:rPr lang="en-US" dirty="0" err="1" smtClean="0"/>
              <a:t>upto</a:t>
            </a:r>
            <a:r>
              <a:rPr lang="en-US" dirty="0" smtClean="0"/>
              <a:t> infinity. It is represented by naming the end point and any other point on the ray.</a:t>
            </a:r>
          </a:p>
          <a:p>
            <a:r>
              <a:rPr lang="en-US" dirty="0" smtClean="0"/>
              <a:t>Opposite rays are two rays with a common endpoint that point in opposite directions and form a straight line.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1905000"/>
            <a:ext cx="2971800" cy="650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599" y="4191000"/>
            <a:ext cx="311869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SMARTPenAnnotation329"/>
          <p:cNvSpPr/>
          <p:nvPr/>
        </p:nvSpPr>
        <p:spPr>
          <a:xfrm>
            <a:off x="8081009" y="356615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16"/>
          <p:cNvSpPr/>
          <p:nvPr/>
        </p:nvSpPr>
        <p:spPr>
          <a:xfrm>
            <a:off x="6663690" y="1419914"/>
            <a:ext cx="377191" cy="523187"/>
          </a:xfrm>
          <a:custGeom>
            <a:avLst/>
            <a:gdLst/>
            <a:ahLst/>
            <a:cxnLst/>
            <a:rect l="0" t="0" r="0" b="0"/>
            <a:pathLst>
              <a:path w="377191" h="523187">
                <a:moveTo>
                  <a:pt x="0" y="488896"/>
                </a:moveTo>
                <a:lnTo>
                  <a:pt x="0" y="455960"/>
                </a:lnTo>
                <a:lnTo>
                  <a:pt x="1270" y="446618"/>
                </a:lnTo>
                <a:lnTo>
                  <a:pt x="3386" y="435310"/>
                </a:lnTo>
                <a:lnTo>
                  <a:pt x="6068" y="422692"/>
                </a:lnTo>
                <a:lnTo>
                  <a:pt x="7855" y="409200"/>
                </a:lnTo>
                <a:lnTo>
                  <a:pt x="9046" y="395125"/>
                </a:lnTo>
                <a:lnTo>
                  <a:pt x="9841" y="380662"/>
                </a:lnTo>
                <a:lnTo>
                  <a:pt x="11640" y="365940"/>
                </a:lnTo>
                <a:lnTo>
                  <a:pt x="14110" y="351045"/>
                </a:lnTo>
                <a:lnTo>
                  <a:pt x="17027" y="336035"/>
                </a:lnTo>
                <a:lnTo>
                  <a:pt x="20241" y="324758"/>
                </a:lnTo>
                <a:lnTo>
                  <a:pt x="27200" y="308842"/>
                </a:lnTo>
                <a:lnTo>
                  <a:pt x="29562" y="300280"/>
                </a:lnTo>
                <a:lnTo>
                  <a:pt x="31138" y="290762"/>
                </a:lnTo>
                <a:lnTo>
                  <a:pt x="32189" y="280606"/>
                </a:lnTo>
                <a:lnTo>
                  <a:pt x="32888" y="271296"/>
                </a:lnTo>
                <a:lnTo>
                  <a:pt x="33356" y="262549"/>
                </a:lnTo>
                <a:lnTo>
                  <a:pt x="33874" y="246057"/>
                </a:lnTo>
                <a:lnTo>
                  <a:pt x="34105" y="230261"/>
                </a:lnTo>
                <a:lnTo>
                  <a:pt x="37594" y="214773"/>
                </a:lnTo>
                <a:lnTo>
                  <a:pt x="40303" y="207087"/>
                </a:lnTo>
                <a:lnTo>
                  <a:pt x="43378" y="194343"/>
                </a:lnTo>
                <a:lnTo>
                  <a:pt x="46699" y="178227"/>
                </a:lnTo>
                <a:lnTo>
                  <a:pt x="50182" y="159863"/>
                </a:lnTo>
                <a:lnTo>
                  <a:pt x="53775" y="145081"/>
                </a:lnTo>
                <a:lnTo>
                  <a:pt x="57440" y="132686"/>
                </a:lnTo>
                <a:lnTo>
                  <a:pt x="61153" y="121882"/>
                </a:lnTo>
                <a:lnTo>
                  <a:pt x="72053" y="92945"/>
                </a:lnTo>
                <a:lnTo>
                  <a:pt x="78514" y="76339"/>
                </a:lnTo>
                <a:lnTo>
                  <a:pt x="84093" y="62728"/>
                </a:lnTo>
                <a:lnTo>
                  <a:pt x="89082" y="51114"/>
                </a:lnTo>
                <a:lnTo>
                  <a:pt x="93678" y="40831"/>
                </a:lnTo>
                <a:lnTo>
                  <a:pt x="102171" y="26019"/>
                </a:lnTo>
                <a:lnTo>
                  <a:pt x="110179" y="15203"/>
                </a:lnTo>
                <a:lnTo>
                  <a:pt x="117971" y="6162"/>
                </a:lnTo>
                <a:lnTo>
                  <a:pt x="121828" y="3243"/>
                </a:lnTo>
                <a:lnTo>
                  <a:pt x="129499" y="0"/>
                </a:lnTo>
                <a:lnTo>
                  <a:pt x="133323" y="405"/>
                </a:lnTo>
                <a:lnTo>
                  <a:pt x="137142" y="1945"/>
                </a:lnTo>
                <a:lnTo>
                  <a:pt x="140958" y="4242"/>
                </a:lnTo>
                <a:lnTo>
                  <a:pt x="148584" y="6794"/>
                </a:lnTo>
                <a:lnTo>
                  <a:pt x="152396" y="7474"/>
                </a:lnTo>
                <a:lnTo>
                  <a:pt x="160018" y="11617"/>
                </a:lnTo>
                <a:lnTo>
                  <a:pt x="168909" y="18962"/>
                </a:lnTo>
                <a:lnTo>
                  <a:pt x="174835" y="24476"/>
                </a:lnTo>
                <a:lnTo>
                  <a:pt x="196531" y="45509"/>
                </a:lnTo>
                <a:lnTo>
                  <a:pt x="209078" y="57943"/>
                </a:lnTo>
                <a:lnTo>
                  <a:pt x="220347" y="72571"/>
                </a:lnTo>
                <a:lnTo>
                  <a:pt x="226908" y="81806"/>
                </a:lnTo>
                <a:lnTo>
                  <a:pt x="233822" y="93042"/>
                </a:lnTo>
                <a:lnTo>
                  <a:pt x="240971" y="105613"/>
                </a:lnTo>
                <a:lnTo>
                  <a:pt x="248277" y="119074"/>
                </a:lnTo>
                <a:lnTo>
                  <a:pt x="255688" y="134398"/>
                </a:lnTo>
                <a:lnTo>
                  <a:pt x="263169" y="150964"/>
                </a:lnTo>
                <a:lnTo>
                  <a:pt x="270696" y="168358"/>
                </a:lnTo>
                <a:lnTo>
                  <a:pt x="275713" y="181224"/>
                </a:lnTo>
                <a:lnTo>
                  <a:pt x="279059" y="191071"/>
                </a:lnTo>
                <a:lnTo>
                  <a:pt x="281289" y="198906"/>
                </a:lnTo>
                <a:lnTo>
                  <a:pt x="285316" y="209209"/>
                </a:lnTo>
                <a:lnTo>
                  <a:pt x="290541" y="221158"/>
                </a:lnTo>
                <a:lnTo>
                  <a:pt x="296564" y="234204"/>
                </a:lnTo>
                <a:lnTo>
                  <a:pt x="301849" y="247981"/>
                </a:lnTo>
                <a:lnTo>
                  <a:pt x="306642" y="262246"/>
                </a:lnTo>
                <a:lnTo>
                  <a:pt x="311109" y="276836"/>
                </a:lnTo>
                <a:lnTo>
                  <a:pt x="314085" y="289102"/>
                </a:lnTo>
                <a:lnTo>
                  <a:pt x="316070" y="299820"/>
                </a:lnTo>
                <a:lnTo>
                  <a:pt x="317393" y="309505"/>
                </a:lnTo>
                <a:lnTo>
                  <a:pt x="318275" y="318502"/>
                </a:lnTo>
                <a:lnTo>
                  <a:pt x="318863" y="327040"/>
                </a:lnTo>
                <a:lnTo>
                  <a:pt x="320786" y="343300"/>
                </a:lnTo>
                <a:lnTo>
                  <a:pt x="325875" y="358993"/>
                </a:lnTo>
                <a:lnTo>
                  <a:pt x="341947" y="400311"/>
                </a:lnTo>
                <a:lnTo>
                  <a:pt x="346075" y="413329"/>
                </a:lnTo>
                <a:lnTo>
                  <a:pt x="348826" y="424548"/>
                </a:lnTo>
                <a:lnTo>
                  <a:pt x="350660" y="434567"/>
                </a:lnTo>
                <a:lnTo>
                  <a:pt x="353154" y="443787"/>
                </a:lnTo>
                <a:lnTo>
                  <a:pt x="356086" y="452473"/>
                </a:lnTo>
                <a:lnTo>
                  <a:pt x="361460" y="467628"/>
                </a:lnTo>
                <a:lnTo>
                  <a:pt x="363849" y="478597"/>
                </a:lnTo>
                <a:lnTo>
                  <a:pt x="368297" y="491091"/>
                </a:lnTo>
                <a:lnTo>
                  <a:pt x="373237" y="503842"/>
                </a:lnTo>
                <a:lnTo>
                  <a:pt x="374554" y="509020"/>
                </a:lnTo>
                <a:lnTo>
                  <a:pt x="377190" y="5231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17"/>
          <p:cNvSpPr/>
          <p:nvPr/>
        </p:nvSpPr>
        <p:spPr>
          <a:xfrm>
            <a:off x="6666867" y="1691639"/>
            <a:ext cx="362584" cy="91441"/>
          </a:xfrm>
          <a:custGeom>
            <a:avLst/>
            <a:gdLst/>
            <a:ahLst/>
            <a:cxnLst/>
            <a:rect l="0" t="0" r="0" b="0"/>
            <a:pathLst>
              <a:path w="362584" h="91441">
                <a:moveTo>
                  <a:pt x="19683" y="91440"/>
                </a:moveTo>
                <a:lnTo>
                  <a:pt x="0" y="91440"/>
                </a:lnTo>
                <a:lnTo>
                  <a:pt x="13010" y="91440"/>
                </a:lnTo>
                <a:lnTo>
                  <a:pt x="19045" y="90170"/>
                </a:lnTo>
                <a:lnTo>
                  <a:pt x="26877" y="88054"/>
                </a:lnTo>
                <a:lnTo>
                  <a:pt x="35909" y="85373"/>
                </a:lnTo>
                <a:lnTo>
                  <a:pt x="44470" y="82315"/>
                </a:lnTo>
                <a:lnTo>
                  <a:pt x="52718" y="79007"/>
                </a:lnTo>
                <a:lnTo>
                  <a:pt x="60755" y="75532"/>
                </a:lnTo>
                <a:lnTo>
                  <a:pt x="76460" y="68283"/>
                </a:lnTo>
                <a:lnTo>
                  <a:pt x="84204" y="64572"/>
                </a:lnTo>
                <a:lnTo>
                  <a:pt x="93177" y="60828"/>
                </a:lnTo>
                <a:lnTo>
                  <a:pt x="102969" y="57062"/>
                </a:lnTo>
                <a:lnTo>
                  <a:pt x="113307" y="53282"/>
                </a:lnTo>
                <a:lnTo>
                  <a:pt x="122739" y="50761"/>
                </a:lnTo>
                <a:lnTo>
                  <a:pt x="131566" y="49081"/>
                </a:lnTo>
                <a:lnTo>
                  <a:pt x="139992" y="47961"/>
                </a:lnTo>
                <a:lnTo>
                  <a:pt x="151959" y="44674"/>
                </a:lnTo>
                <a:lnTo>
                  <a:pt x="166287" y="39943"/>
                </a:lnTo>
                <a:lnTo>
                  <a:pt x="182189" y="34249"/>
                </a:lnTo>
                <a:lnTo>
                  <a:pt x="195330" y="30453"/>
                </a:lnTo>
                <a:lnTo>
                  <a:pt x="206631" y="27922"/>
                </a:lnTo>
                <a:lnTo>
                  <a:pt x="216705" y="26235"/>
                </a:lnTo>
                <a:lnTo>
                  <a:pt x="225961" y="23840"/>
                </a:lnTo>
                <a:lnTo>
                  <a:pt x="234672" y="20974"/>
                </a:lnTo>
                <a:lnTo>
                  <a:pt x="243018" y="17793"/>
                </a:lnTo>
                <a:lnTo>
                  <a:pt x="249854" y="15672"/>
                </a:lnTo>
                <a:lnTo>
                  <a:pt x="260834" y="13316"/>
                </a:lnTo>
                <a:lnTo>
                  <a:pt x="266810" y="12687"/>
                </a:lnTo>
                <a:lnTo>
                  <a:pt x="273334" y="12268"/>
                </a:lnTo>
                <a:lnTo>
                  <a:pt x="286087" y="11803"/>
                </a:lnTo>
                <a:lnTo>
                  <a:pt x="295988" y="11596"/>
                </a:lnTo>
                <a:lnTo>
                  <a:pt x="304216" y="10271"/>
                </a:lnTo>
                <a:lnTo>
                  <a:pt x="314782" y="8117"/>
                </a:lnTo>
                <a:lnTo>
                  <a:pt x="326905" y="5412"/>
                </a:lnTo>
                <a:lnTo>
                  <a:pt x="336257" y="3608"/>
                </a:lnTo>
                <a:lnTo>
                  <a:pt x="343763" y="2406"/>
                </a:lnTo>
                <a:lnTo>
                  <a:pt x="36258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18"/>
          <p:cNvSpPr/>
          <p:nvPr/>
        </p:nvSpPr>
        <p:spPr>
          <a:xfrm>
            <a:off x="7052309" y="1463039"/>
            <a:ext cx="91442" cy="502922"/>
          </a:xfrm>
          <a:custGeom>
            <a:avLst/>
            <a:gdLst/>
            <a:ahLst/>
            <a:cxnLst/>
            <a:rect l="0" t="0" r="0" b="0"/>
            <a:pathLst>
              <a:path w="91442" h="502922">
                <a:moveTo>
                  <a:pt x="0" y="0"/>
                </a:moveTo>
                <a:lnTo>
                  <a:pt x="6068" y="12136"/>
                </a:lnTo>
                <a:lnTo>
                  <a:pt x="7856" y="20791"/>
                </a:lnTo>
                <a:lnTo>
                  <a:pt x="9047" y="31641"/>
                </a:lnTo>
                <a:lnTo>
                  <a:pt x="9842" y="43954"/>
                </a:lnTo>
                <a:lnTo>
                  <a:pt x="11641" y="58513"/>
                </a:lnTo>
                <a:lnTo>
                  <a:pt x="14111" y="74569"/>
                </a:lnTo>
                <a:lnTo>
                  <a:pt x="20243" y="109342"/>
                </a:lnTo>
                <a:lnTo>
                  <a:pt x="27200" y="145963"/>
                </a:lnTo>
                <a:lnTo>
                  <a:pt x="60497" y="299014"/>
                </a:lnTo>
                <a:lnTo>
                  <a:pt x="63192" y="313643"/>
                </a:lnTo>
                <a:lnTo>
                  <a:pt x="66258" y="325935"/>
                </a:lnTo>
                <a:lnTo>
                  <a:pt x="69573" y="336670"/>
                </a:lnTo>
                <a:lnTo>
                  <a:pt x="73052" y="346367"/>
                </a:lnTo>
                <a:lnTo>
                  <a:pt x="75371" y="355371"/>
                </a:lnTo>
                <a:lnTo>
                  <a:pt x="76918" y="363914"/>
                </a:lnTo>
                <a:lnTo>
                  <a:pt x="77949" y="372150"/>
                </a:lnTo>
                <a:lnTo>
                  <a:pt x="79906" y="382720"/>
                </a:lnTo>
                <a:lnTo>
                  <a:pt x="87459" y="418058"/>
                </a:lnTo>
                <a:lnTo>
                  <a:pt x="89671" y="432607"/>
                </a:lnTo>
                <a:lnTo>
                  <a:pt x="90917" y="447938"/>
                </a:lnTo>
                <a:lnTo>
                  <a:pt x="91207" y="466631"/>
                </a:lnTo>
                <a:lnTo>
                  <a:pt x="91441" y="5029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19"/>
          <p:cNvSpPr/>
          <p:nvPr/>
        </p:nvSpPr>
        <p:spPr>
          <a:xfrm>
            <a:off x="7040880" y="1417932"/>
            <a:ext cx="329721" cy="548029"/>
          </a:xfrm>
          <a:custGeom>
            <a:avLst/>
            <a:gdLst/>
            <a:ahLst/>
            <a:cxnLst/>
            <a:rect l="0" t="0" r="0" b="0"/>
            <a:pathLst>
              <a:path w="329721" h="548029">
                <a:moveTo>
                  <a:pt x="0" y="113687"/>
                </a:moveTo>
                <a:lnTo>
                  <a:pt x="6068" y="95484"/>
                </a:lnTo>
                <a:lnTo>
                  <a:pt x="9047" y="83160"/>
                </a:lnTo>
                <a:lnTo>
                  <a:pt x="9841" y="78096"/>
                </a:lnTo>
                <a:lnTo>
                  <a:pt x="14111" y="69082"/>
                </a:lnTo>
                <a:lnTo>
                  <a:pt x="17027" y="64901"/>
                </a:lnTo>
                <a:lnTo>
                  <a:pt x="27040" y="56868"/>
                </a:lnTo>
                <a:lnTo>
                  <a:pt x="33267" y="52948"/>
                </a:lnTo>
                <a:lnTo>
                  <a:pt x="39958" y="46524"/>
                </a:lnTo>
                <a:lnTo>
                  <a:pt x="46958" y="38432"/>
                </a:lnTo>
                <a:lnTo>
                  <a:pt x="54165" y="29227"/>
                </a:lnTo>
                <a:lnTo>
                  <a:pt x="61510" y="23091"/>
                </a:lnTo>
                <a:lnTo>
                  <a:pt x="68947" y="19000"/>
                </a:lnTo>
                <a:lnTo>
                  <a:pt x="76445" y="16272"/>
                </a:lnTo>
                <a:lnTo>
                  <a:pt x="82713" y="13184"/>
                </a:lnTo>
                <a:lnTo>
                  <a:pt x="88162" y="9855"/>
                </a:lnTo>
                <a:lnTo>
                  <a:pt x="97602" y="4040"/>
                </a:lnTo>
                <a:lnTo>
                  <a:pt x="106032" y="1455"/>
                </a:lnTo>
                <a:lnTo>
                  <a:pt x="114012" y="306"/>
                </a:lnTo>
                <a:lnTo>
                  <a:pt x="117917" y="0"/>
                </a:lnTo>
                <a:lnTo>
                  <a:pt x="121792" y="1066"/>
                </a:lnTo>
                <a:lnTo>
                  <a:pt x="129483" y="5637"/>
                </a:lnTo>
                <a:lnTo>
                  <a:pt x="134582" y="8634"/>
                </a:lnTo>
                <a:lnTo>
                  <a:pt x="140521" y="11902"/>
                </a:lnTo>
                <a:lnTo>
                  <a:pt x="147020" y="15350"/>
                </a:lnTo>
                <a:lnTo>
                  <a:pt x="152624" y="18919"/>
                </a:lnTo>
                <a:lnTo>
                  <a:pt x="162236" y="26272"/>
                </a:lnTo>
                <a:lnTo>
                  <a:pt x="170741" y="30386"/>
                </a:lnTo>
                <a:lnTo>
                  <a:pt x="174788" y="31483"/>
                </a:lnTo>
                <a:lnTo>
                  <a:pt x="177484" y="34755"/>
                </a:lnTo>
                <a:lnTo>
                  <a:pt x="179283" y="39476"/>
                </a:lnTo>
                <a:lnTo>
                  <a:pt x="182551" y="51494"/>
                </a:lnTo>
                <a:lnTo>
                  <a:pt x="188236" y="65303"/>
                </a:lnTo>
                <a:lnTo>
                  <a:pt x="191611" y="79907"/>
                </a:lnTo>
                <a:lnTo>
                  <a:pt x="192511" y="87357"/>
                </a:lnTo>
                <a:lnTo>
                  <a:pt x="191840" y="93594"/>
                </a:lnTo>
                <a:lnTo>
                  <a:pt x="190123" y="99022"/>
                </a:lnTo>
                <a:lnTo>
                  <a:pt x="187709" y="103910"/>
                </a:lnTo>
                <a:lnTo>
                  <a:pt x="185026" y="116115"/>
                </a:lnTo>
                <a:lnTo>
                  <a:pt x="182563" y="130006"/>
                </a:lnTo>
                <a:lnTo>
                  <a:pt x="177236" y="144647"/>
                </a:lnTo>
                <a:lnTo>
                  <a:pt x="172767" y="153377"/>
                </a:lnTo>
                <a:lnTo>
                  <a:pt x="167248" y="163007"/>
                </a:lnTo>
                <a:lnTo>
                  <a:pt x="161028" y="173237"/>
                </a:lnTo>
                <a:lnTo>
                  <a:pt x="154342" y="182597"/>
                </a:lnTo>
                <a:lnTo>
                  <a:pt x="147345" y="191378"/>
                </a:lnTo>
                <a:lnTo>
                  <a:pt x="140139" y="199771"/>
                </a:lnTo>
                <a:lnTo>
                  <a:pt x="128748" y="212483"/>
                </a:lnTo>
                <a:lnTo>
                  <a:pt x="123931" y="217652"/>
                </a:lnTo>
                <a:lnTo>
                  <a:pt x="105018" y="237060"/>
                </a:lnTo>
                <a:lnTo>
                  <a:pt x="97474" y="248107"/>
                </a:lnTo>
                <a:lnTo>
                  <a:pt x="95463" y="252830"/>
                </a:lnTo>
                <a:lnTo>
                  <a:pt x="92852" y="255979"/>
                </a:lnTo>
                <a:lnTo>
                  <a:pt x="89841" y="258079"/>
                </a:lnTo>
                <a:lnTo>
                  <a:pt x="81951" y="261448"/>
                </a:lnTo>
                <a:lnTo>
                  <a:pt x="82575" y="260455"/>
                </a:lnTo>
                <a:lnTo>
                  <a:pt x="92699" y="249735"/>
                </a:lnTo>
                <a:lnTo>
                  <a:pt x="96089" y="246296"/>
                </a:lnTo>
                <a:lnTo>
                  <a:pt x="100890" y="242733"/>
                </a:lnTo>
                <a:lnTo>
                  <a:pt x="106630" y="239088"/>
                </a:lnTo>
                <a:lnTo>
                  <a:pt x="112996" y="235388"/>
                </a:lnTo>
                <a:lnTo>
                  <a:pt x="119781" y="232921"/>
                </a:lnTo>
                <a:lnTo>
                  <a:pt x="126843" y="231277"/>
                </a:lnTo>
                <a:lnTo>
                  <a:pt x="134092" y="230180"/>
                </a:lnTo>
                <a:lnTo>
                  <a:pt x="140195" y="228179"/>
                </a:lnTo>
                <a:lnTo>
                  <a:pt x="150362" y="222569"/>
                </a:lnTo>
                <a:lnTo>
                  <a:pt x="157391" y="220565"/>
                </a:lnTo>
                <a:lnTo>
                  <a:pt x="165887" y="219229"/>
                </a:lnTo>
                <a:lnTo>
                  <a:pt x="175361" y="218339"/>
                </a:lnTo>
                <a:lnTo>
                  <a:pt x="182947" y="217745"/>
                </a:lnTo>
                <a:lnTo>
                  <a:pt x="189274" y="217349"/>
                </a:lnTo>
                <a:lnTo>
                  <a:pt x="194763" y="217085"/>
                </a:lnTo>
                <a:lnTo>
                  <a:pt x="211021" y="216792"/>
                </a:lnTo>
                <a:lnTo>
                  <a:pt x="246435" y="216604"/>
                </a:lnTo>
                <a:lnTo>
                  <a:pt x="253190" y="217858"/>
                </a:lnTo>
                <a:lnTo>
                  <a:pt x="258963" y="219965"/>
                </a:lnTo>
                <a:lnTo>
                  <a:pt x="264081" y="222639"/>
                </a:lnTo>
                <a:lnTo>
                  <a:pt x="270034" y="226962"/>
                </a:lnTo>
                <a:lnTo>
                  <a:pt x="276543" y="232384"/>
                </a:lnTo>
                <a:lnTo>
                  <a:pt x="289278" y="243911"/>
                </a:lnTo>
                <a:lnTo>
                  <a:pt x="299171" y="253268"/>
                </a:lnTo>
                <a:lnTo>
                  <a:pt x="302317" y="257541"/>
                </a:lnTo>
                <a:lnTo>
                  <a:pt x="310753" y="273525"/>
                </a:lnTo>
                <a:lnTo>
                  <a:pt x="313849" y="277395"/>
                </a:lnTo>
                <a:lnTo>
                  <a:pt x="315912" y="282516"/>
                </a:lnTo>
                <a:lnTo>
                  <a:pt x="318205" y="294979"/>
                </a:lnTo>
                <a:lnTo>
                  <a:pt x="322611" y="305598"/>
                </a:lnTo>
                <a:lnTo>
                  <a:pt x="325564" y="310208"/>
                </a:lnTo>
                <a:lnTo>
                  <a:pt x="328845" y="322103"/>
                </a:lnTo>
                <a:lnTo>
                  <a:pt x="329720" y="328831"/>
                </a:lnTo>
                <a:lnTo>
                  <a:pt x="329032" y="334587"/>
                </a:lnTo>
                <a:lnTo>
                  <a:pt x="327305" y="339694"/>
                </a:lnTo>
                <a:lnTo>
                  <a:pt x="324883" y="344368"/>
                </a:lnTo>
                <a:lnTo>
                  <a:pt x="322193" y="359722"/>
                </a:lnTo>
                <a:lnTo>
                  <a:pt x="321476" y="369151"/>
                </a:lnTo>
                <a:lnTo>
                  <a:pt x="319726" y="377976"/>
                </a:lnTo>
                <a:lnTo>
                  <a:pt x="314397" y="394556"/>
                </a:lnTo>
                <a:lnTo>
                  <a:pt x="307795" y="410391"/>
                </a:lnTo>
                <a:lnTo>
                  <a:pt x="299358" y="425896"/>
                </a:lnTo>
                <a:lnTo>
                  <a:pt x="293552" y="433586"/>
                </a:lnTo>
                <a:lnTo>
                  <a:pt x="287141" y="441253"/>
                </a:lnTo>
                <a:lnTo>
                  <a:pt x="281597" y="447635"/>
                </a:lnTo>
                <a:lnTo>
                  <a:pt x="272051" y="458112"/>
                </a:lnTo>
                <a:lnTo>
                  <a:pt x="263574" y="467002"/>
                </a:lnTo>
                <a:lnTo>
                  <a:pt x="230192" y="500696"/>
                </a:lnTo>
                <a:lnTo>
                  <a:pt x="223312" y="506313"/>
                </a:lnTo>
                <a:lnTo>
                  <a:pt x="216184" y="511328"/>
                </a:lnTo>
                <a:lnTo>
                  <a:pt x="208892" y="515941"/>
                </a:lnTo>
                <a:lnTo>
                  <a:pt x="202761" y="519017"/>
                </a:lnTo>
                <a:lnTo>
                  <a:pt x="192562" y="522434"/>
                </a:lnTo>
                <a:lnTo>
                  <a:pt x="161478" y="530425"/>
                </a:lnTo>
                <a:lnTo>
                  <a:pt x="152101" y="532483"/>
                </a:lnTo>
                <a:lnTo>
                  <a:pt x="144581" y="533854"/>
                </a:lnTo>
                <a:lnTo>
                  <a:pt x="138298" y="534769"/>
                </a:lnTo>
                <a:lnTo>
                  <a:pt x="132838" y="535378"/>
                </a:lnTo>
                <a:lnTo>
                  <a:pt x="123385" y="536056"/>
                </a:lnTo>
                <a:lnTo>
                  <a:pt x="119086" y="537506"/>
                </a:lnTo>
                <a:lnTo>
                  <a:pt x="110924" y="542505"/>
                </a:lnTo>
                <a:lnTo>
                  <a:pt x="103063" y="545573"/>
                </a:lnTo>
                <a:lnTo>
                  <a:pt x="95335" y="546937"/>
                </a:lnTo>
                <a:lnTo>
                  <a:pt x="91497" y="547300"/>
                </a:lnTo>
                <a:lnTo>
                  <a:pt x="80010" y="5480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20"/>
          <p:cNvSpPr/>
          <p:nvPr/>
        </p:nvSpPr>
        <p:spPr>
          <a:xfrm>
            <a:off x="6599955" y="1154429"/>
            <a:ext cx="715246" cy="80011"/>
          </a:xfrm>
          <a:custGeom>
            <a:avLst/>
            <a:gdLst/>
            <a:ahLst/>
            <a:cxnLst/>
            <a:rect l="0" t="0" r="0" b="0"/>
            <a:pathLst>
              <a:path w="715246" h="80011">
                <a:moveTo>
                  <a:pt x="6585" y="80010"/>
                </a:moveTo>
                <a:lnTo>
                  <a:pt x="517" y="73943"/>
                </a:lnTo>
                <a:lnTo>
                  <a:pt x="0" y="72155"/>
                </a:lnTo>
                <a:lnTo>
                  <a:pt x="925" y="70964"/>
                </a:lnTo>
                <a:lnTo>
                  <a:pt x="2811" y="70169"/>
                </a:lnTo>
                <a:lnTo>
                  <a:pt x="16095" y="68720"/>
                </a:lnTo>
                <a:lnTo>
                  <a:pt x="19275" y="69943"/>
                </a:lnTo>
                <a:lnTo>
                  <a:pt x="23935" y="72029"/>
                </a:lnTo>
                <a:lnTo>
                  <a:pt x="29581" y="74690"/>
                </a:lnTo>
                <a:lnTo>
                  <a:pt x="43506" y="76463"/>
                </a:lnTo>
                <a:lnTo>
                  <a:pt x="62949" y="77646"/>
                </a:lnTo>
                <a:lnTo>
                  <a:pt x="86071" y="78434"/>
                </a:lnTo>
                <a:lnTo>
                  <a:pt x="104025" y="77689"/>
                </a:lnTo>
                <a:lnTo>
                  <a:pt x="118535" y="75923"/>
                </a:lnTo>
                <a:lnTo>
                  <a:pt x="130748" y="73476"/>
                </a:lnTo>
                <a:lnTo>
                  <a:pt x="146510" y="71844"/>
                </a:lnTo>
                <a:lnTo>
                  <a:pt x="164639" y="70756"/>
                </a:lnTo>
                <a:lnTo>
                  <a:pt x="213012" y="69225"/>
                </a:lnTo>
                <a:lnTo>
                  <a:pt x="234220" y="67597"/>
                </a:lnTo>
                <a:lnTo>
                  <a:pt x="243432" y="65385"/>
                </a:lnTo>
                <a:lnTo>
                  <a:pt x="252112" y="62640"/>
                </a:lnTo>
                <a:lnTo>
                  <a:pt x="270600" y="59540"/>
                </a:lnTo>
                <a:lnTo>
                  <a:pt x="295624" y="56204"/>
                </a:lnTo>
                <a:lnTo>
                  <a:pt x="325008" y="52709"/>
                </a:lnTo>
                <a:lnTo>
                  <a:pt x="347137" y="49110"/>
                </a:lnTo>
                <a:lnTo>
                  <a:pt x="364429" y="45440"/>
                </a:lnTo>
                <a:lnTo>
                  <a:pt x="378498" y="41723"/>
                </a:lnTo>
                <a:lnTo>
                  <a:pt x="396766" y="37976"/>
                </a:lnTo>
                <a:lnTo>
                  <a:pt x="440771" y="30425"/>
                </a:lnTo>
                <a:lnTo>
                  <a:pt x="461142" y="27904"/>
                </a:lnTo>
                <a:lnTo>
                  <a:pt x="479804" y="26223"/>
                </a:lnTo>
                <a:lnTo>
                  <a:pt x="497324" y="25102"/>
                </a:lnTo>
                <a:lnTo>
                  <a:pt x="511545" y="23085"/>
                </a:lnTo>
                <a:lnTo>
                  <a:pt x="523565" y="20470"/>
                </a:lnTo>
                <a:lnTo>
                  <a:pt x="534118" y="17457"/>
                </a:lnTo>
                <a:lnTo>
                  <a:pt x="543693" y="15448"/>
                </a:lnTo>
                <a:lnTo>
                  <a:pt x="561106" y="13216"/>
                </a:lnTo>
                <a:lnTo>
                  <a:pt x="573116" y="12621"/>
                </a:lnTo>
                <a:lnTo>
                  <a:pt x="603392" y="11960"/>
                </a:lnTo>
                <a:lnTo>
                  <a:pt x="677872" y="11477"/>
                </a:lnTo>
                <a:lnTo>
                  <a:pt x="683980" y="10191"/>
                </a:lnTo>
                <a:lnTo>
                  <a:pt x="689321" y="8064"/>
                </a:lnTo>
                <a:lnTo>
                  <a:pt x="694152" y="5377"/>
                </a:lnTo>
                <a:lnTo>
                  <a:pt x="698643" y="3585"/>
                </a:lnTo>
                <a:lnTo>
                  <a:pt x="702906" y="2390"/>
                </a:lnTo>
                <a:lnTo>
                  <a:pt x="7152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21"/>
          <p:cNvSpPr/>
          <p:nvPr/>
        </p:nvSpPr>
        <p:spPr>
          <a:xfrm>
            <a:off x="7189469" y="1074419"/>
            <a:ext cx="239846" cy="264893"/>
          </a:xfrm>
          <a:custGeom>
            <a:avLst/>
            <a:gdLst/>
            <a:ahLst/>
            <a:cxnLst/>
            <a:rect l="0" t="0" r="0" b="0"/>
            <a:pathLst>
              <a:path w="239846" h="264893">
                <a:moveTo>
                  <a:pt x="0" y="0"/>
                </a:moveTo>
                <a:lnTo>
                  <a:pt x="32091" y="0"/>
                </a:lnTo>
                <a:lnTo>
                  <a:pt x="36700" y="3387"/>
                </a:lnTo>
                <a:lnTo>
                  <a:pt x="39707" y="6068"/>
                </a:lnTo>
                <a:lnTo>
                  <a:pt x="42981" y="7856"/>
                </a:lnTo>
                <a:lnTo>
                  <a:pt x="50006" y="9842"/>
                </a:lnTo>
                <a:lnTo>
                  <a:pt x="79305" y="17027"/>
                </a:lnTo>
                <a:lnTo>
                  <a:pt x="88430" y="18972"/>
                </a:lnTo>
                <a:lnTo>
                  <a:pt x="95784" y="20268"/>
                </a:lnTo>
                <a:lnTo>
                  <a:pt x="101956" y="21132"/>
                </a:lnTo>
                <a:lnTo>
                  <a:pt x="107341" y="21708"/>
                </a:lnTo>
                <a:lnTo>
                  <a:pt x="112200" y="22092"/>
                </a:lnTo>
                <a:lnTo>
                  <a:pt x="116711" y="22348"/>
                </a:lnTo>
                <a:lnTo>
                  <a:pt x="122258" y="23789"/>
                </a:lnTo>
                <a:lnTo>
                  <a:pt x="128495" y="26020"/>
                </a:lnTo>
                <a:lnTo>
                  <a:pt x="135193" y="28777"/>
                </a:lnTo>
                <a:lnTo>
                  <a:pt x="140929" y="30615"/>
                </a:lnTo>
                <a:lnTo>
                  <a:pt x="146023" y="31840"/>
                </a:lnTo>
                <a:lnTo>
                  <a:pt x="150689" y="32657"/>
                </a:lnTo>
                <a:lnTo>
                  <a:pt x="155069" y="33201"/>
                </a:lnTo>
                <a:lnTo>
                  <a:pt x="159260" y="33564"/>
                </a:lnTo>
                <a:lnTo>
                  <a:pt x="163323" y="33806"/>
                </a:lnTo>
                <a:lnTo>
                  <a:pt x="168572" y="35238"/>
                </a:lnTo>
                <a:lnTo>
                  <a:pt x="174612" y="37462"/>
                </a:lnTo>
                <a:lnTo>
                  <a:pt x="190420" y="44089"/>
                </a:lnTo>
                <a:lnTo>
                  <a:pt x="195968" y="48382"/>
                </a:lnTo>
                <a:lnTo>
                  <a:pt x="199225" y="51305"/>
                </a:lnTo>
                <a:lnTo>
                  <a:pt x="202668" y="53253"/>
                </a:lnTo>
                <a:lnTo>
                  <a:pt x="209878" y="55418"/>
                </a:lnTo>
                <a:lnTo>
                  <a:pt x="215010" y="56637"/>
                </a:lnTo>
                <a:lnTo>
                  <a:pt x="219597" y="60309"/>
                </a:lnTo>
                <a:lnTo>
                  <a:pt x="225869" y="66174"/>
                </a:lnTo>
                <a:lnTo>
                  <a:pt x="237914" y="77938"/>
                </a:lnTo>
                <a:lnTo>
                  <a:pt x="238620" y="79899"/>
                </a:lnTo>
                <a:lnTo>
                  <a:pt x="239404" y="85464"/>
                </a:lnTo>
                <a:lnTo>
                  <a:pt x="239752" y="92171"/>
                </a:lnTo>
                <a:lnTo>
                  <a:pt x="239845" y="95737"/>
                </a:lnTo>
                <a:lnTo>
                  <a:pt x="238637" y="100655"/>
                </a:lnTo>
                <a:lnTo>
                  <a:pt x="236561" y="106474"/>
                </a:lnTo>
                <a:lnTo>
                  <a:pt x="233908" y="112893"/>
                </a:lnTo>
                <a:lnTo>
                  <a:pt x="229599" y="122252"/>
                </a:lnTo>
                <a:lnTo>
                  <a:pt x="218037" y="146198"/>
                </a:lnTo>
                <a:lnTo>
                  <a:pt x="212669" y="155885"/>
                </a:lnTo>
                <a:lnTo>
                  <a:pt x="207819" y="163614"/>
                </a:lnTo>
                <a:lnTo>
                  <a:pt x="196979" y="179075"/>
                </a:lnTo>
                <a:lnTo>
                  <a:pt x="176898" y="206024"/>
                </a:lnTo>
                <a:lnTo>
                  <a:pt x="168733" y="216090"/>
                </a:lnTo>
                <a:lnTo>
                  <a:pt x="160748" y="225340"/>
                </a:lnTo>
                <a:lnTo>
                  <a:pt x="146374" y="241121"/>
                </a:lnTo>
                <a:lnTo>
                  <a:pt x="135752" y="252369"/>
                </a:lnTo>
                <a:lnTo>
                  <a:pt x="131141" y="255876"/>
                </a:lnTo>
                <a:lnTo>
                  <a:pt x="126798" y="258214"/>
                </a:lnTo>
                <a:lnTo>
                  <a:pt x="122632" y="259773"/>
                </a:lnTo>
                <a:lnTo>
                  <a:pt x="118584" y="262082"/>
                </a:lnTo>
                <a:lnTo>
                  <a:pt x="114616" y="264892"/>
                </a:lnTo>
                <a:lnTo>
                  <a:pt x="102871" y="262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22"/>
          <p:cNvSpPr/>
          <p:nvPr/>
        </p:nvSpPr>
        <p:spPr>
          <a:xfrm>
            <a:off x="8115300" y="1378002"/>
            <a:ext cx="388620" cy="530809"/>
          </a:xfrm>
          <a:custGeom>
            <a:avLst/>
            <a:gdLst/>
            <a:ahLst/>
            <a:cxnLst/>
            <a:rect l="0" t="0" r="0" b="0"/>
            <a:pathLst>
              <a:path w="388620" h="530809">
                <a:moveTo>
                  <a:pt x="0" y="519377"/>
                </a:moveTo>
                <a:lnTo>
                  <a:pt x="6067" y="507242"/>
                </a:lnTo>
                <a:lnTo>
                  <a:pt x="9046" y="497897"/>
                </a:lnTo>
                <a:lnTo>
                  <a:pt x="11640" y="488241"/>
                </a:lnTo>
                <a:lnTo>
                  <a:pt x="17026" y="475482"/>
                </a:lnTo>
                <a:lnTo>
                  <a:pt x="23654" y="461345"/>
                </a:lnTo>
                <a:lnTo>
                  <a:pt x="29562" y="447865"/>
                </a:lnTo>
                <a:lnTo>
                  <a:pt x="34159" y="431866"/>
                </a:lnTo>
                <a:lnTo>
                  <a:pt x="43000" y="410334"/>
                </a:lnTo>
                <a:lnTo>
                  <a:pt x="50014" y="390904"/>
                </a:lnTo>
                <a:lnTo>
                  <a:pt x="60752" y="356021"/>
                </a:lnTo>
                <a:lnTo>
                  <a:pt x="67171" y="334273"/>
                </a:lnTo>
                <a:lnTo>
                  <a:pt x="71450" y="317235"/>
                </a:lnTo>
                <a:lnTo>
                  <a:pt x="74303" y="303336"/>
                </a:lnTo>
                <a:lnTo>
                  <a:pt x="76206" y="291530"/>
                </a:lnTo>
                <a:lnTo>
                  <a:pt x="78744" y="279849"/>
                </a:lnTo>
                <a:lnTo>
                  <a:pt x="81705" y="268252"/>
                </a:lnTo>
                <a:lnTo>
                  <a:pt x="101652" y="197992"/>
                </a:lnTo>
                <a:lnTo>
                  <a:pt x="107138" y="180661"/>
                </a:lnTo>
                <a:lnTo>
                  <a:pt x="112066" y="166566"/>
                </a:lnTo>
                <a:lnTo>
                  <a:pt x="116620" y="154630"/>
                </a:lnTo>
                <a:lnTo>
                  <a:pt x="120926" y="144132"/>
                </a:lnTo>
                <a:lnTo>
                  <a:pt x="125067" y="134594"/>
                </a:lnTo>
                <a:lnTo>
                  <a:pt x="129099" y="125695"/>
                </a:lnTo>
                <a:lnTo>
                  <a:pt x="131785" y="117223"/>
                </a:lnTo>
                <a:lnTo>
                  <a:pt x="134771" y="101035"/>
                </a:lnTo>
                <a:lnTo>
                  <a:pt x="139485" y="85374"/>
                </a:lnTo>
                <a:lnTo>
                  <a:pt x="145813" y="69947"/>
                </a:lnTo>
                <a:lnTo>
                  <a:pt x="152859" y="54624"/>
                </a:lnTo>
                <a:lnTo>
                  <a:pt x="179073" y="1297"/>
                </a:lnTo>
                <a:lnTo>
                  <a:pt x="181612" y="0"/>
                </a:lnTo>
                <a:lnTo>
                  <a:pt x="184574" y="406"/>
                </a:lnTo>
                <a:lnTo>
                  <a:pt x="191252" y="4243"/>
                </a:lnTo>
                <a:lnTo>
                  <a:pt x="198454" y="10182"/>
                </a:lnTo>
                <a:lnTo>
                  <a:pt x="202153" y="18624"/>
                </a:lnTo>
                <a:lnTo>
                  <a:pt x="205888" y="30602"/>
                </a:lnTo>
                <a:lnTo>
                  <a:pt x="209649" y="44937"/>
                </a:lnTo>
                <a:lnTo>
                  <a:pt x="217213" y="71025"/>
                </a:lnTo>
                <a:lnTo>
                  <a:pt x="221008" y="83316"/>
                </a:lnTo>
                <a:lnTo>
                  <a:pt x="223539" y="94050"/>
                </a:lnTo>
                <a:lnTo>
                  <a:pt x="225225" y="103746"/>
                </a:lnTo>
                <a:lnTo>
                  <a:pt x="226350" y="112750"/>
                </a:lnTo>
                <a:lnTo>
                  <a:pt x="228370" y="121292"/>
                </a:lnTo>
                <a:lnTo>
                  <a:pt x="236011" y="144181"/>
                </a:lnTo>
                <a:lnTo>
                  <a:pt x="238243" y="154927"/>
                </a:lnTo>
                <a:lnTo>
                  <a:pt x="242623" y="167323"/>
                </a:lnTo>
                <a:lnTo>
                  <a:pt x="248802" y="181299"/>
                </a:lnTo>
                <a:lnTo>
                  <a:pt x="255782" y="195977"/>
                </a:lnTo>
                <a:lnTo>
                  <a:pt x="260691" y="211067"/>
                </a:lnTo>
                <a:lnTo>
                  <a:pt x="266504" y="231287"/>
                </a:lnTo>
                <a:lnTo>
                  <a:pt x="272919" y="254927"/>
                </a:lnTo>
                <a:lnTo>
                  <a:pt x="282276" y="283387"/>
                </a:lnTo>
                <a:lnTo>
                  <a:pt x="293593" y="315061"/>
                </a:lnTo>
                <a:lnTo>
                  <a:pt x="306220" y="348876"/>
                </a:lnTo>
                <a:lnTo>
                  <a:pt x="314636" y="373960"/>
                </a:lnTo>
                <a:lnTo>
                  <a:pt x="320247" y="393223"/>
                </a:lnTo>
                <a:lnTo>
                  <a:pt x="323988" y="408604"/>
                </a:lnTo>
                <a:lnTo>
                  <a:pt x="329022" y="422669"/>
                </a:lnTo>
                <a:lnTo>
                  <a:pt x="334918" y="435855"/>
                </a:lnTo>
                <a:lnTo>
                  <a:pt x="341388" y="448456"/>
                </a:lnTo>
                <a:lnTo>
                  <a:pt x="345702" y="458127"/>
                </a:lnTo>
                <a:lnTo>
                  <a:pt x="353043" y="479075"/>
                </a:lnTo>
                <a:lnTo>
                  <a:pt x="359261" y="493422"/>
                </a:lnTo>
                <a:lnTo>
                  <a:pt x="363834" y="503643"/>
                </a:lnTo>
                <a:lnTo>
                  <a:pt x="375432" y="517411"/>
                </a:lnTo>
                <a:lnTo>
                  <a:pt x="376408" y="521890"/>
                </a:lnTo>
                <a:lnTo>
                  <a:pt x="388619" y="5308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23"/>
          <p:cNvSpPr/>
          <p:nvPr/>
        </p:nvSpPr>
        <p:spPr>
          <a:xfrm>
            <a:off x="8161019" y="1691639"/>
            <a:ext cx="274322" cy="57151"/>
          </a:xfrm>
          <a:custGeom>
            <a:avLst/>
            <a:gdLst/>
            <a:ahLst/>
            <a:cxnLst/>
            <a:rect l="0" t="0" r="0" b="0"/>
            <a:pathLst>
              <a:path w="274322" h="57151">
                <a:moveTo>
                  <a:pt x="0" y="57150"/>
                </a:moveTo>
                <a:lnTo>
                  <a:pt x="34483" y="57150"/>
                </a:lnTo>
                <a:lnTo>
                  <a:pt x="50930" y="53340"/>
                </a:lnTo>
                <a:lnTo>
                  <a:pt x="103069" y="38947"/>
                </a:lnTo>
                <a:lnTo>
                  <a:pt x="144869" y="26623"/>
                </a:lnTo>
                <a:lnTo>
                  <a:pt x="161349" y="21559"/>
                </a:lnTo>
                <a:lnTo>
                  <a:pt x="174876" y="16913"/>
                </a:lnTo>
                <a:lnTo>
                  <a:pt x="186434" y="12545"/>
                </a:lnTo>
                <a:lnTo>
                  <a:pt x="196680" y="8364"/>
                </a:lnTo>
                <a:lnTo>
                  <a:pt x="204780" y="5576"/>
                </a:lnTo>
                <a:lnTo>
                  <a:pt x="211451" y="3717"/>
                </a:lnTo>
                <a:lnTo>
                  <a:pt x="217167" y="2478"/>
                </a:lnTo>
                <a:lnTo>
                  <a:pt x="222249" y="1652"/>
                </a:lnTo>
                <a:lnTo>
                  <a:pt x="226906" y="1102"/>
                </a:lnTo>
                <a:lnTo>
                  <a:pt x="235467" y="490"/>
                </a:lnTo>
                <a:lnTo>
                  <a:pt x="243505" y="218"/>
                </a:lnTo>
                <a:lnTo>
                  <a:pt x="259015" y="43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4"/>
          <p:cNvSpPr/>
          <p:nvPr/>
        </p:nvSpPr>
        <p:spPr>
          <a:xfrm>
            <a:off x="8572500" y="1405889"/>
            <a:ext cx="56301" cy="502922"/>
          </a:xfrm>
          <a:custGeom>
            <a:avLst/>
            <a:gdLst/>
            <a:ahLst/>
            <a:cxnLst/>
            <a:rect l="0" t="0" r="0" b="0"/>
            <a:pathLst>
              <a:path w="56301" h="502922">
                <a:moveTo>
                  <a:pt x="0" y="0"/>
                </a:moveTo>
                <a:lnTo>
                  <a:pt x="0" y="54855"/>
                </a:lnTo>
                <a:lnTo>
                  <a:pt x="1270" y="63240"/>
                </a:lnTo>
                <a:lnTo>
                  <a:pt x="3386" y="72640"/>
                </a:lnTo>
                <a:lnTo>
                  <a:pt x="6067" y="82717"/>
                </a:lnTo>
                <a:lnTo>
                  <a:pt x="7855" y="95785"/>
                </a:lnTo>
                <a:lnTo>
                  <a:pt x="9046" y="110847"/>
                </a:lnTo>
                <a:lnTo>
                  <a:pt x="9841" y="127238"/>
                </a:lnTo>
                <a:lnTo>
                  <a:pt x="11640" y="147056"/>
                </a:lnTo>
                <a:lnTo>
                  <a:pt x="17026" y="192782"/>
                </a:lnTo>
                <a:lnTo>
                  <a:pt x="40185" y="372897"/>
                </a:lnTo>
                <a:lnTo>
                  <a:pt x="42029" y="389568"/>
                </a:lnTo>
                <a:lnTo>
                  <a:pt x="44530" y="405762"/>
                </a:lnTo>
                <a:lnTo>
                  <a:pt x="47466" y="421638"/>
                </a:lnTo>
                <a:lnTo>
                  <a:pt x="50694" y="437302"/>
                </a:lnTo>
                <a:lnTo>
                  <a:pt x="52846" y="450285"/>
                </a:lnTo>
                <a:lnTo>
                  <a:pt x="54281" y="461480"/>
                </a:lnTo>
                <a:lnTo>
                  <a:pt x="55236" y="471484"/>
                </a:lnTo>
                <a:lnTo>
                  <a:pt x="56300" y="485985"/>
                </a:lnTo>
                <a:lnTo>
                  <a:pt x="45719" y="5029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25"/>
          <p:cNvSpPr/>
          <p:nvPr/>
        </p:nvSpPr>
        <p:spPr>
          <a:xfrm>
            <a:off x="8515350" y="1384707"/>
            <a:ext cx="280145" cy="295504"/>
          </a:xfrm>
          <a:custGeom>
            <a:avLst/>
            <a:gdLst/>
            <a:ahLst/>
            <a:cxnLst/>
            <a:rect l="0" t="0" r="0" b="0"/>
            <a:pathLst>
              <a:path w="280145" h="295504">
                <a:moveTo>
                  <a:pt x="0" y="66902"/>
                </a:moveTo>
                <a:lnTo>
                  <a:pt x="0" y="54767"/>
                </a:lnTo>
                <a:lnTo>
                  <a:pt x="1270" y="49922"/>
                </a:lnTo>
                <a:lnTo>
                  <a:pt x="6067" y="41152"/>
                </a:lnTo>
                <a:lnTo>
                  <a:pt x="9125" y="38306"/>
                </a:lnTo>
                <a:lnTo>
                  <a:pt x="12433" y="36408"/>
                </a:lnTo>
                <a:lnTo>
                  <a:pt x="15908" y="35143"/>
                </a:lnTo>
                <a:lnTo>
                  <a:pt x="22035" y="31759"/>
                </a:lnTo>
                <a:lnTo>
                  <a:pt x="29930" y="26964"/>
                </a:lnTo>
                <a:lnTo>
                  <a:pt x="39003" y="21227"/>
                </a:lnTo>
                <a:lnTo>
                  <a:pt x="46322" y="17402"/>
                </a:lnTo>
                <a:lnTo>
                  <a:pt x="52471" y="14852"/>
                </a:lnTo>
                <a:lnTo>
                  <a:pt x="57841" y="13152"/>
                </a:lnTo>
                <a:lnTo>
                  <a:pt x="63961" y="12019"/>
                </a:lnTo>
                <a:lnTo>
                  <a:pt x="70580" y="11263"/>
                </a:lnTo>
                <a:lnTo>
                  <a:pt x="77533" y="10760"/>
                </a:lnTo>
                <a:lnTo>
                  <a:pt x="84708" y="9154"/>
                </a:lnTo>
                <a:lnTo>
                  <a:pt x="92033" y="6813"/>
                </a:lnTo>
                <a:lnTo>
                  <a:pt x="99455" y="3983"/>
                </a:lnTo>
                <a:lnTo>
                  <a:pt x="106943" y="2096"/>
                </a:lnTo>
                <a:lnTo>
                  <a:pt x="114475" y="838"/>
                </a:lnTo>
                <a:lnTo>
                  <a:pt x="122036" y="0"/>
                </a:lnTo>
                <a:lnTo>
                  <a:pt x="128347" y="711"/>
                </a:lnTo>
                <a:lnTo>
                  <a:pt x="133825" y="2455"/>
                </a:lnTo>
                <a:lnTo>
                  <a:pt x="138747" y="4887"/>
                </a:lnTo>
                <a:lnTo>
                  <a:pt x="145837" y="6509"/>
                </a:lnTo>
                <a:lnTo>
                  <a:pt x="154375" y="7590"/>
                </a:lnTo>
                <a:lnTo>
                  <a:pt x="163876" y="8311"/>
                </a:lnTo>
                <a:lnTo>
                  <a:pt x="172751" y="10061"/>
                </a:lnTo>
                <a:lnTo>
                  <a:pt x="181207" y="12498"/>
                </a:lnTo>
                <a:lnTo>
                  <a:pt x="189385" y="15393"/>
                </a:lnTo>
                <a:lnTo>
                  <a:pt x="196106" y="17323"/>
                </a:lnTo>
                <a:lnTo>
                  <a:pt x="201857" y="18609"/>
                </a:lnTo>
                <a:lnTo>
                  <a:pt x="206961" y="19467"/>
                </a:lnTo>
                <a:lnTo>
                  <a:pt x="211635" y="21309"/>
                </a:lnTo>
                <a:lnTo>
                  <a:pt x="220212" y="26742"/>
                </a:lnTo>
                <a:lnTo>
                  <a:pt x="228259" y="33390"/>
                </a:lnTo>
                <a:lnTo>
                  <a:pt x="236067" y="40578"/>
                </a:lnTo>
                <a:lnTo>
                  <a:pt x="243772" y="48006"/>
                </a:lnTo>
                <a:lnTo>
                  <a:pt x="261317" y="65396"/>
                </a:lnTo>
                <a:lnTo>
                  <a:pt x="265652" y="73518"/>
                </a:lnTo>
                <a:lnTo>
                  <a:pt x="268541" y="82743"/>
                </a:lnTo>
                <a:lnTo>
                  <a:pt x="270467" y="92703"/>
                </a:lnTo>
                <a:lnTo>
                  <a:pt x="273021" y="103153"/>
                </a:lnTo>
                <a:lnTo>
                  <a:pt x="275994" y="113929"/>
                </a:lnTo>
                <a:lnTo>
                  <a:pt x="279245" y="124924"/>
                </a:lnTo>
                <a:lnTo>
                  <a:pt x="280144" y="133523"/>
                </a:lnTo>
                <a:lnTo>
                  <a:pt x="279472" y="140526"/>
                </a:lnTo>
                <a:lnTo>
                  <a:pt x="277755" y="146465"/>
                </a:lnTo>
                <a:lnTo>
                  <a:pt x="276610" y="151694"/>
                </a:lnTo>
                <a:lnTo>
                  <a:pt x="275337" y="160891"/>
                </a:lnTo>
                <a:lnTo>
                  <a:pt x="273728" y="165122"/>
                </a:lnTo>
                <a:lnTo>
                  <a:pt x="268554" y="173209"/>
                </a:lnTo>
                <a:lnTo>
                  <a:pt x="265395" y="178413"/>
                </a:lnTo>
                <a:lnTo>
                  <a:pt x="262020" y="184423"/>
                </a:lnTo>
                <a:lnTo>
                  <a:pt x="258500" y="190969"/>
                </a:lnTo>
                <a:lnTo>
                  <a:pt x="254883" y="196604"/>
                </a:lnTo>
                <a:lnTo>
                  <a:pt x="251202" y="201630"/>
                </a:lnTo>
                <a:lnTo>
                  <a:pt x="243725" y="210601"/>
                </a:lnTo>
                <a:lnTo>
                  <a:pt x="236169" y="218822"/>
                </a:lnTo>
                <a:lnTo>
                  <a:pt x="224774" y="230590"/>
                </a:lnTo>
                <a:lnTo>
                  <a:pt x="220970" y="233178"/>
                </a:lnTo>
                <a:lnTo>
                  <a:pt x="213355" y="236053"/>
                </a:lnTo>
                <a:lnTo>
                  <a:pt x="208277" y="238089"/>
                </a:lnTo>
                <a:lnTo>
                  <a:pt x="202351" y="240717"/>
                </a:lnTo>
                <a:lnTo>
                  <a:pt x="195861" y="243739"/>
                </a:lnTo>
                <a:lnTo>
                  <a:pt x="186453" y="249563"/>
                </a:lnTo>
                <a:lnTo>
                  <a:pt x="175102" y="257256"/>
                </a:lnTo>
                <a:lnTo>
                  <a:pt x="162454" y="266195"/>
                </a:lnTo>
                <a:lnTo>
                  <a:pt x="152753" y="272154"/>
                </a:lnTo>
                <a:lnTo>
                  <a:pt x="145015" y="276127"/>
                </a:lnTo>
                <a:lnTo>
                  <a:pt x="138586" y="278775"/>
                </a:lnTo>
                <a:lnTo>
                  <a:pt x="133031" y="281811"/>
                </a:lnTo>
                <a:lnTo>
                  <a:pt x="128058" y="285105"/>
                </a:lnTo>
                <a:lnTo>
                  <a:pt x="123471" y="288571"/>
                </a:lnTo>
                <a:lnTo>
                  <a:pt x="114989" y="292422"/>
                </a:lnTo>
                <a:lnTo>
                  <a:pt x="106986" y="294133"/>
                </a:lnTo>
                <a:lnTo>
                  <a:pt x="103074" y="294590"/>
                </a:lnTo>
                <a:lnTo>
                  <a:pt x="91440" y="2955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26"/>
          <p:cNvSpPr/>
          <p:nvPr/>
        </p:nvSpPr>
        <p:spPr>
          <a:xfrm>
            <a:off x="8115300" y="1125013"/>
            <a:ext cx="697230" cy="52138"/>
          </a:xfrm>
          <a:custGeom>
            <a:avLst/>
            <a:gdLst/>
            <a:ahLst/>
            <a:cxnLst/>
            <a:rect l="0" t="0" r="0" b="0"/>
            <a:pathLst>
              <a:path w="697230" h="52138">
                <a:moveTo>
                  <a:pt x="0" y="40846"/>
                </a:moveTo>
                <a:lnTo>
                  <a:pt x="9841" y="40846"/>
                </a:lnTo>
                <a:lnTo>
                  <a:pt x="10370" y="42117"/>
                </a:lnTo>
                <a:lnTo>
                  <a:pt x="10724" y="44233"/>
                </a:lnTo>
                <a:lnTo>
                  <a:pt x="10959" y="46914"/>
                </a:lnTo>
                <a:lnTo>
                  <a:pt x="12386" y="48702"/>
                </a:lnTo>
                <a:lnTo>
                  <a:pt x="14607" y="49893"/>
                </a:lnTo>
                <a:lnTo>
                  <a:pt x="17358" y="50688"/>
                </a:lnTo>
                <a:lnTo>
                  <a:pt x="33961" y="51570"/>
                </a:lnTo>
                <a:lnTo>
                  <a:pt x="68482" y="52067"/>
                </a:lnTo>
                <a:lnTo>
                  <a:pt x="79944" y="52137"/>
                </a:lnTo>
                <a:lnTo>
                  <a:pt x="93936" y="50913"/>
                </a:lnTo>
                <a:lnTo>
                  <a:pt x="109614" y="48828"/>
                </a:lnTo>
                <a:lnTo>
                  <a:pt x="126416" y="46167"/>
                </a:lnTo>
                <a:lnTo>
                  <a:pt x="140157" y="44394"/>
                </a:lnTo>
                <a:lnTo>
                  <a:pt x="151858" y="43211"/>
                </a:lnTo>
                <a:lnTo>
                  <a:pt x="171632" y="41898"/>
                </a:lnTo>
                <a:lnTo>
                  <a:pt x="188887" y="41314"/>
                </a:lnTo>
                <a:lnTo>
                  <a:pt x="197045" y="39888"/>
                </a:lnTo>
                <a:lnTo>
                  <a:pt x="205023" y="37667"/>
                </a:lnTo>
                <a:lnTo>
                  <a:pt x="212882" y="34917"/>
                </a:lnTo>
                <a:lnTo>
                  <a:pt x="220661" y="33084"/>
                </a:lnTo>
                <a:lnTo>
                  <a:pt x="228387" y="31861"/>
                </a:lnTo>
                <a:lnTo>
                  <a:pt x="236078" y="31046"/>
                </a:lnTo>
                <a:lnTo>
                  <a:pt x="305947" y="21883"/>
                </a:lnTo>
                <a:lnTo>
                  <a:pt x="319535" y="20584"/>
                </a:lnTo>
                <a:lnTo>
                  <a:pt x="331133" y="19718"/>
                </a:lnTo>
                <a:lnTo>
                  <a:pt x="342675" y="19141"/>
                </a:lnTo>
                <a:lnTo>
                  <a:pt x="365659" y="18500"/>
                </a:lnTo>
                <a:lnTo>
                  <a:pt x="375853" y="17059"/>
                </a:lnTo>
                <a:lnTo>
                  <a:pt x="385188" y="14828"/>
                </a:lnTo>
                <a:lnTo>
                  <a:pt x="393952" y="12071"/>
                </a:lnTo>
                <a:lnTo>
                  <a:pt x="402335" y="10233"/>
                </a:lnTo>
                <a:lnTo>
                  <a:pt x="410463" y="9007"/>
                </a:lnTo>
                <a:lnTo>
                  <a:pt x="418421" y="8190"/>
                </a:lnTo>
                <a:lnTo>
                  <a:pt x="436427" y="7646"/>
                </a:lnTo>
                <a:lnTo>
                  <a:pt x="543490" y="6700"/>
                </a:lnTo>
                <a:lnTo>
                  <a:pt x="560446" y="5382"/>
                </a:lnTo>
                <a:lnTo>
                  <a:pt x="579371" y="3234"/>
                </a:lnTo>
                <a:lnTo>
                  <a:pt x="599607" y="531"/>
                </a:lnTo>
                <a:lnTo>
                  <a:pt x="618178" y="0"/>
                </a:lnTo>
                <a:lnTo>
                  <a:pt x="635638" y="915"/>
                </a:lnTo>
                <a:lnTo>
                  <a:pt x="664775" y="4049"/>
                </a:lnTo>
                <a:lnTo>
                  <a:pt x="674323" y="4885"/>
                </a:lnTo>
                <a:lnTo>
                  <a:pt x="697229" y="65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27"/>
          <p:cNvSpPr/>
          <p:nvPr/>
        </p:nvSpPr>
        <p:spPr>
          <a:xfrm>
            <a:off x="8652509" y="1044974"/>
            <a:ext cx="257900" cy="246616"/>
          </a:xfrm>
          <a:custGeom>
            <a:avLst/>
            <a:gdLst/>
            <a:ahLst/>
            <a:cxnLst/>
            <a:rect l="0" t="0" r="0" b="0"/>
            <a:pathLst>
              <a:path w="257900" h="246616">
                <a:moveTo>
                  <a:pt x="0" y="6585"/>
                </a:moveTo>
                <a:lnTo>
                  <a:pt x="0" y="0"/>
                </a:lnTo>
                <a:lnTo>
                  <a:pt x="0" y="2812"/>
                </a:lnTo>
                <a:lnTo>
                  <a:pt x="1271" y="4070"/>
                </a:lnTo>
                <a:lnTo>
                  <a:pt x="3388" y="4908"/>
                </a:lnTo>
                <a:lnTo>
                  <a:pt x="9842" y="6254"/>
                </a:lnTo>
                <a:lnTo>
                  <a:pt x="17027" y="12555"/>
                </a:lnTo>
                <a:lnTo>
                  <a:pt x="21512" y="14375"/>
                </a:lnTo>
                <a:lnTo>
                  <a:pt x="27041" y="15589"/>
                </a:lnTo>
                <a:lnTo>
                  <a:pt x="33267" y="16398"/>
                </a:lnTo>
                <a:lnTo>
                  <a:pt x="91661" y="25551"/>
                </a:lnTo>
                <a:lnTo>
                  <a:pt x="101748" y="26849"/>
                </a:lnTo>
                <a:lnTo>
                  <a:pt x="109742" y="27715"/>
                </a:lnTo>
                <a:lnTo>
                  <a:pt x="116341" y="29562"/>
                </a:lnTo>
                <a:lnTo>
                  <a:pt x="122012" y="32063"/>
                </a:lnTo>
                <a:lnTo>
                  <a:pt x="127061" y="35000"/>
                </a:lnTo>
                <a:lnTo>
                  <a:pt x="139317" y="38229"/>
                </a:lnTo>
                <a:lnTo>
                  <a:pt x="156378" y="41651"/>
                </a:lnTo>
                <a:lnTo>
                  <a:pt x="176642" y="45203"/>
                </a:lnTo>
                <a:lnTo>
                  <a:pt x="191421" y="48840"/>
                </a:lnTo>
                <a:lnTo>
                  <a:pt x="202545" y="52535"/>
                </a:lnTo>
                <a:lnTo>
                  <a:pt x="211230" y="56269"/>
                </a:lnTo>
                <a:lnTo>
                  <a:pt x="218290" y="60028"/>
                </a:lnTo>
                <a:lnTo>
                  <a:pt x="224267" y="63804"/>
                </a:lnTo>
                <a:lnTo>
                  <a:pt x="229521" y="67591"/>
                </a:lnTo>
                <a:lnTo>
                  <a:pt x="234295" y="70116"/>
                </a:lnTo>
                <a:lnTo>
                  <a:pt x="238747" y="71799"/>
                </a:lnTo>
                <a:lnTo>
                  <a:pt x="242985" y="72921"/>
                </a:lnTo>
                <a:lnTo>
                  <a:pt x="245810" y="74939"/>
                </a:lnTo>
                <a:lnTo>
                  <a:pt x="247693" y="77555"/>
                </a:lnTo>
                <a:lnTo>
                  <a:pt x="250716" y="84810"/>
                </a:lnTo>
                <a:lnTo>
                  <a:pt x="257308" y="92134"/>
                </a:lnTo>
                <a:lnTo>
                  <a:pt x="257899" y="96638"/>
                </a:lnTo>
                <a:lnTo>
                  <a:pt x="257023" y="102180"/>
                </a:lnTo>
                <a:lnTo>
                  <a:pt x="255169" y="108415"/>
                </a:lnTo>
                <a:lnTo>
                  <a:pt x="253933" y="113842"/>
                </a:lnTo>
                <a:lnTo>
                  <a:pt x="253109" y="118730"/>
                </a:lnTo>
                <a:lnTo>
                  <a:pt x="252559" y="123258"/>
                </a:lnTo>
                <a:lnTo>
                  <a:pt x="249653" y="128817"/>
                </a:lnTo>
                <a:lnTo>
                  <a:pt x="245175" y="135063"/>
                </a:lnTo>
                <a:lnTo>
                  <a:pt x="239651" y="141767"/>
                </a:lnTo>
                <a:lnTo>
                  <a:pt x="234697" y="147507"/>
                </a:lnTo>
                <a:lnTo>
                  <a:pt x="230125" y="152603"/>
                </a:lnTo>
                <a:lnTo>
                  <a:pt x="225807" y="157270"/>
                </a:lnTo>
                <a:lnTo>
                  <a:pt x="219118" y="162922"/>
                </a:lnTo>
                <a:lnTo>
                  <a:pt x="210849" y="169230"/>
                </a:lnTo>
                <a:lnTo>
                  <a:pt x="201526" y="175975"/>
                </a:lnTo>
                <a:lnTo>
                  <a:pt x="195311" y="181742"/>
                </a:lnTo>
                <a:lnTo>
                  <a:pt x="191168" y="186856"/>
                </a:lnTo>
                <a:lnTo>
                  <a:pt x="188406" y="191536"/>
                </a:lnTo>
                <a:lnTo>
                  <a:pt x="185294" y="195926"/>
                </a:lnTo>
                <a:lnTo>
                  <a:pt x="181949" y="200122"/>
                </a:lnTo>
                <a:lnTo>
                  <a:pt x="178450" y="204190"/>
                </a:lnTo>
                <a:lnTo>
                  <a:pt x="173577" y="208172"/>
                </a:lnTo>
                <a:lnTo>
                  <a:pt x="167788" y="212096"/>
                </a:lnTo>
                <a:lnTo>
                  <a:pt x="161389" y="215983"/>
                </a:lnTo>
                <a:lnTo>
                  <a:pt x="155853" y="218574"/>
                </a:lnTo>
                <a:lnTo>
                  <a:pt x="150892" y="220301"/>
                </a:lnTo>
                <a:lnTo>
                  <a:pt x="146315" y="221452"/>
                </a:lnTo>
                <a:lnTo>
                  <a:pt x="141993" y="222220"/>
                </a:lnTo>
                <a:lnTo>
                  <a:pt x="137842" y="222732"/>
                </a:lnTo>
                <a:lnTo>
                  <a:pt x="133805" y="223073"/>
                </a:lnTo>
                <a:lnTo>
                  <a:pt x="129844" y="224571"/>
                </a:lnTo>
                <a:lnTo>
                  <a:pt x="122055" y="229621"/>
                </a:lnTo>
                <a:lnTo>
                  <a:pt x="116930" y="232746"/>
                </a:lnTo>
                <a:lnTo>
                  <a:pt x="110974" y="236099"/>
                </a:lnTo>
                <a:lnTo>
                  <a:pt x="91441" y="2466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28"/>
          <p:cNvSpPr/>
          <p:nvPr/>
        </p:nvSpPr>
        <p:spPr>
          <a:xfrm>
            <a:off x="7303927" y="5065278"/>
            <a:ext cx="249545" cy="397715"/>
          </a:xfrm>
          <a:custGeom>
            <a:avLst/>
            <a:gdLst/>
            <a:ahLst/>
            <a:cxnLst/>
            <a:rect l="0" t="0" r="0" b="0"/>
            <a:pathLst>
              <a:path w="249545" h="397715">
                <a:moveTo>
                  <a:pt x="114142" y="9641"/>
                </a:moveTo>
                <a:lnTo>
                  <a:pt x="108075" y="9641"/>
                </a:lnTo>
                <a:lnTo>
                  <a:pt x="105017" y="10911"/>
                </a:lnTo>
                <a:lnTo>
                  <a:pt x="98234" y="15709"/>
                </a:lnTo>
                <a:lnTo>
                  <a:pt x="95917" y="18767"/>
                </a:lnTo>
                <a:lnTo>
                  <a:pt x="94372" y="22075"/>
                </a:lnTo>
                <a:lnTo>
                  <a:pt x="93342" y="25551"/>
                </a:lnTo>
                <a:lnTo>
                  <a:pt x="91385" y="27867"/>
                </a:lnTo>
                <a:lnTo>
                  <a:pt x="88811" y="29412"/>
                </a:lnTo>
                <a:lnTo>
                  <a:pt x="85825" y="30442"/>
                </a:lnTo>
                <a:lnTo>
                  <a:pt x="82564" y="33668"/>
                </a:lnTo>
                <a:lnTo>
                  <a:pt x="75555" y="44027"/>
                </a:lnTo>
                <a:lnTo>
                  <a:pt x="71907" y="51615"/>
                </a:lnTo>
                <a:lnTo>
                  <a:pt x="68205" y="60484"/>
                </a:lnTo>
                <a:lnTo>
                  <a:pt x="64468" y="70206"/>
                </a:lnTo>
                <a:lnTo>
                  <a:pt x="60706" y="77958"/>
                </a:lnTo>
                <a:lnTo>
                  <a:pt x="53140" y="89958"/>
                </a:lnTo>
                <a:lnTo>
                  <a:pt x="49344" y="96206"/>
                </a:lnTo>
                <a:lnTo>
                  <a:pt x="45543" y="102911"/>
                </a:lnTo>
                <a:lnTo>
                  <a:pt x="37934" y="117135"/>
                </a:lnTo>
                <a:lnTo>
                  <a:pt x="30319" y="131923"/>
                </a:lnTo>
                <a:lnTo>
                  <a:pt x="26510" y="141963"/>
                </a:lnTo>
                <a:lnTo>
                  <a:pt x="22701" y="153735"/>
                </a:lnTo>
                <a:lnTo>
                  <a:pt x="18891" y="166664"/>
                </a:lnTo>
                <a:lnTo>
                  <a:pt x="16352" y="177823"/>
                </a:lnTo>
                <a:lnTo>
                  <a:pt x="14659" y="187802"/>
                </a:lnTo>
                <a:lnTo>
                  <a:pt x="13530" y="196996"/>
                </a:lnTo>
                <a:lnTo>
                  <a:pt x="11507" y="205664"/>
                </a:lnTo>
                <a:lnTo>
                  <a:pt x="8890" y="213983"/>
                </a:lnTo>
                <a:lnTo>
                  <a:pt x="5874" y="222070"/>
                </a:lnTo>
                <a:lnTo>
                  <a:pt x="2523" y="234441"/>
                </a:lnTo>
                <a:lnTo>
                  <a:pt x="1034" y="245442"/>
                </a:lnTo>
                <a:lnTo>
                  <a:pt x="637" y="251932"/>
                </a:lnTo>
                <a:lnTo>
                  <a:pt x="196" y="265916"/>
                </a:lnTo>
                <a:lnTo>
                  <a:pt x="0" y="280598"/>
                </a:lnTo>
                <a:lnTo>
                  <a:pt x="1217" y="289339"/>
                </a:lnTo>
                <a:lnTo>
                  <a:pt x="3299" y="298977"/>
                </a:lnTo>
                <a:lnTo>
                  <a:pt x="5957" y="309211"/>
                </a:lnTo>
                <a:lnTo>
                  <a:pt x="8999" y="318575"/>
                </a:lnTo>
                <a:lnTo>
                  <a:pt x="12296" y="327357"/>
                </a:lnTo>
                <a:lnTo>
                  <a:pt x="15765" y="335752"/>
                </a:lnTo>
                <a:lnTo>
                  <a:pt x="19347" y="343888"/>
                </a:lnTo>
                <a:lnTo>
                  <a:pt x="26715" y="359702"/>
                </a:lnTo>
                <a:lnTo>
                  <a:pt x="34222" y="371811"/>
                </a:lnTo>
                <a:lnTo>
                  <a:pt x="38002" y="376818"/>
                </a:lnTo>
                <a:lnTo>
                  <a:pt x="43062" y="380156"/>
                </a:lnTo>
                <a:lnTo>
                  <a:pt x="48976" y="382381"/>
                </a:lnTo>
                <a:lnTo>
                  <a:pt x="55457" y="383864"/>
                </a:lnTo>
                <a:lnTo>
                  <a:pt x="61049" y="386123"/>
                </a:lnTo>
                <a:lnTo>
                  <a:pt x="66047" y="388899"/>
                </a:lnTo>
                <a:lnTo>
                  <a:pt x="70649" y="392020"/>
                </a:lnTo>
                <a:lnTo>
                  <a:pt x="74987" y="394101"/>
                </a:lnTo>
                <a:lnTo>
                  <a:pt x="79148" y="395487"/>
                </a:lnTo>
                <a:lnTo>
                  <a:pt x="83194" y="396412"/>
                </a:lnTo>
                <a:lnTo>
                  <a:pt x="89699" y="397029"/>
                </a:lnTo>
                <a:lnTo>
                  <a:pt x="97847" y="397440"/>
                </a:lnTo>
                <a:lnTo>
                  <a:pt x="107088" y="397714"/>
                </a:lnTo>
                <a:lnTo>
                  <a:pt x="115790" y="396626"/>
                </a:lnTo>
                <a:lnTo>
                  <a:pt x="124132" y="394631"/>
                </a:lnTo>
                <a:lnTo>
                  <a:pt x="132231" y="392031"/>
                </a:lnTo>
                <a:lnTo>
                  <a:pt x="138901" y="390298"/>
                </a:lnTo>
                <a:lnTo>
                  <a:pt x="144619" y="389142"/>
                </a:lnTo>
                <a:lnTo>
                  <a:pt x="149700" y="388372"/>
                </a:lnTo>
                <a:lnTo>
                  <a:pt x="154358" y="386589"/>
                </a:lnTo>
                <a:lnTo>
                  <a:pt x="158732" y="384130"/>
                </a:lnTo>
                <a:lnTo>
                  <a:pt x="162920" y="381220"/>
                </a:lnTo>
                <a:lnTo>
                  <a:pt x="168250" y="376740"/>
                </a:lnTo>
                <a:lnTo>
                  <a:pt x="174345" y="371214"/>
                </a:lnTo>
                <a:lnTo>
                  <a:pt x="191670" y="354688"/>
                </a:lnTo>
                <a:lnTo>
                  <a:pt x="196308" y="350162"/>
                </a:lnTo>
                <a:lnTo>
                  <a:pt x="201939" y="343336"/>
                </a:lnTo>
                <a:lnTo>
                  <a:pt x="208233" y="334974"/>
                </a:lnTo>
                <a:lnTo>
                  <a:pt x="214969" y="325590"/>
                </a:lnTo>
                <a:lnTo>
                  <a:pt x="219461" y="318064"/>
                </a:lnTo>
                <a:lnTo>
                  <a:pt x="224450" y="306315"/>
                </a:lnTo>
                <a:lnTo>
                  <a:pt x="227052" y="300134"/>
                </a:lnTo>
                <a:lnTo>
                  <a:pt x="230055" y="293473"/>
                </a:lnTo>
                <a:lnTo>
                  <a:pt x="233327" y="286493"/>
                </a:lnTo>
                <a:lnTo>
                  <a:pt x="235508" y="279299"/>
                </a:lnTo>
                <a:lnTo>
                  <a:pt x="236963" y="271963"/>
                </a:lnTo>
                <a:lnTo>
                  <a:pt x="237933" y="264532"/>
                </a:lnTo>
                <a:lnTo>
                  <a:pt x="242397" y="239343"/>
                </a:lnTo>
                <a:lnTo>
                  <a:pt x="245365" y="223735"/>
                </a:lnTo>
                <a:lnTo>
                  <a:pt x="247345" y="210791"/>
                </a:lnTo>
                <a:lnTo>
                  <a:pt x="248664" y="199621"/>
                </a:lnTo>
                <a:lnTo>
                  <a:pt x="249544" y="189634"/>
                </a:lnTo>
                <a:lnTo>
                  <a:pt x="248860" y="180437"/>
                </a:lnTo>
                <a:lnTo>
                  <a:pt x="247134" y="171765"/>
                </a:lnTo>
                <a:lnTo>
                  <a:pt x="244713" y="163444"/>
                </a:lnTo>
                <a:lnTo>
                  <a:pt x="243099" y="155356"/>
                </a:lnTo>
                <a:lnTo>
                  <a:pt x="242024" y="147425"/>
                </a:lnTo>
                <a:lnTo>
                  <a:pt x="241307" y="139597"/>
                </a:lnTo>
                <a:lnTo>
                  <a:pt x="238289" y="130569"/>
                </a:lnTo>
                <a:lnTo>
                  <a:pt x="233736" y="120739"/>
                </a:lnTo>
                <a:lnTo>
                  <a:pt x="228162" y="110377"/>
                </a:lnTo>
                <a:lnTo>
                  <a:pt x="224446" y="102198"/>
                </a:lnTo>
                <a:lnTo>
                  <a:pt x="221967" y="95476"/>
                </a:lnTo>
                <a:lnTo>
                  <a:pt x="217945" y="83350"/>
                </a:lnTo>
                <a:lnTo>
                  <a:pt x="215094" y="76561"/>
                </a:lnTo>
                <a:lnTo>
                  <a:pt x="211923" y="69495"/>
                </a:lnTo>
                <a:lnTo>
                  <a:pt x="205014" y="58256"/>
                </a:lnTo>
                <a:lnTo>
                  <a:pt x="197710" y="49028"/>
                </a:lnTo>
                <a:lnTo>
                  <a:pt x="190231" y="40693"/>
                </a:lnTo>
                <a:lnTo>
                  <a:pt x="182673" y="32756"/>
                </a:lnTo>
                <a:lnTo>
                  <a:pt x="167473" y="17312"/>
                </a:lnTo>
                <a:lnTo>
                  <a:pt x="163666" y="14755"/>
                </a:lnTo>
                <a:lnTo>
                  <a:pt x="156050" y="11914"/>
                </a:lnTo>
                <a:lnTo>
                  <a:pt x="150970" y="9887"/>
                </a:lnTo>
                <a:lnTo>
                  <a:pt x="145045" y="7265"/>
                </a:lnTo>
                <a:lnTo>
                  <a:pt x="138554" y="4247"/>
                </a:lnTo>
                <a:lnTo>
                  <a:pt x="132957" y="2235"/>
                </a:lnTo>
                <a:lnTo>
                  <a:pt x="127955" y="894"/>
                </a:lnTo>
                <a:lnTo>
                  <a:pt x="123351" y="0"/>
                </a:lnTo>
                <a:lnTo>
                  <a:pt x="119012" y="674"/>
                </a:lnTo>
                <a:lnTo>
                  <a:pt x="114848" y="2393"/>
                </a:lnTo>
                <a:lnTo>
                  <a:pt x="102713" y="96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29"/>
          <p:cNvSpPr/>
          <p:nvPr/>
        </p:nvSpPr>
        <p:spPr>
          <a:xfrm>
            <a:off x="7383780" y="5314950"/>
            <a:ext cx="205740" cy="228601"/>
          </a:xfrm>
          <a:custGeom>
            <a:avLst/>
            <a:gdLst/>
            <a:ahLst/>
            <a:cxnLst/>
            <a:rect l="0" t="0" r="0" b="0"/>
            <a:pathLst>
              <a:path w="205740" h="228601">
                <a:moveTo>
                  <a:pt x="0" y="0"/>
                </a:moveTo>
                <a:lnTo>
                  <a:pt x="0" y="12135"/>
                </a:lnTo>
                <a:lnTo>
                  <a:pt x="1270" y="16980"/>
                </a:lnTo>
                <a:lnTo>
                  <a:pt x="3386" y="21480"/>
                </a:lnTo>
                <a:lnTo>
                  <a:pt x="6068" y="25749"/>
                </a:lnTo>
                <a:lnTo>
                  <a:pt x="9125" y="28596"/>
                </a:lnTo>
                <a:lnTo>
                  <a:pt x="12432" y="30494"/>
                </a:lnTo>
                <a:lnTo>
                  <a:pt x="15908" y="31759"/>
                </a:lnTo>
                <a:lnTo>
                  <a:pt x="18226" y="33873"/>
                </a:lnTo>
                <a:lnTo>
                  <a:pt x="19771" y="36552"/>
                </a:lnTo>
                <a:lnTo>
                  <a:pt x="20800" y="39608"/>
                </a:lnTo>
                <a:lnTo>
                  <a:pt x="25331" y="46390"/>
                </a:lnTo>
                <a:lnTo>
                  <a:pt x="28317" y="49976"/>
                </a:lnTo>
                <a:lnTo>
                  <a:pt x="31578" y="53637"/>
                </a:lnTo>
                <a:lnTo>
                  <a:pt x="43606" y="66361"/>
                </a:lnTo>
                <a:lnTo>
                  <a:pt x="57229" y="80058"/>
                </a:lnTo>
                <a:lnTo>
                  <a:pt x="64823" y="86392"/>
                </a:lnTo>
                <a:lnTo>
                  <a:pt x="73695" y="93154"/>
                </a:lnTo>
                <a:lnTo>
                  <a:pt x="83420" y="100202"/>
                </a:lnTo>
                <a:lnTo>
                  <a:pt x="91173" y="106172"/>
                </a:lnTo>
                <a:lnTo>
                  <a:pt x="97612" y="111421"/>
                </a:lnTo>
                <a:lnTo>
                  <a:pt x="103174" y="116190"/>
                </a:lnTo>
                <a:lnTo>
                  <a:pt x="108153" y="121910"/>
                </a:lnTo>
                <a:lnTo>
                  <a:pt x="112742" y="128263"/>
                </a:lnTo>
                <a:lnTo>
                  <a:pt x="117071" y="135039"/>
                </a:lnTo>
                <a:lnTo>
                  <a:pt x="121227" y="140825"/>
                </a:lnTo>
                <a:lnTo>
                  <a:pt x="125268" y="145953"/>
                </a:lnTo>
                <a:lnTo>
                  <a:pt x="129232" y="150642"/>
                </a:lnTo>
                <a:lnTo>
                  <a:pt x="133144" y="156308"/>
                </a:lnTo>
                <a:lnTo>
                  <a:pt x="137022" y="162625"/>
                </a:lnTo>
                <a:lnTo>
                  <a:pt x="140879" y="169377"/>
                </a:lnTo>
                <a:lnTo>
                  <a:pt x="144719" y="175147"/>
                </a:lnTo>
                <a:lnTo>
                  <a:pt x="148549" y="180265"/>
                </a:lnTo>
                <a:lnTo>
                  <a:pt x="152373" y="184946"/>
                </a:lnTo>
                <a:lnTo>
                  <a:pt x="156192" y="189337"/>
                </a:lnTo>
                <a:lnTo>
                  <a:pt x="160008" y="193535"/>
                </a:lnTo>
                <a:lnTo>
                  <a:pt x="163822" y="197603"/>
                </a:lnTo>
                <a:lnTo>
                  <a:pt x="190462" y="224707"/>
                </a:lnTo>
                <a:lnTo>
                  <a:pt x="193014" y="226005"/>
                </a:lnTo>
                <a:lnTo>
                  <a:pt x="195986" y="226870"/>
                </a:lnTo>
                <a:lnTo>
                  <a:pt x="205739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30"/>
          <p:cNvSpPr/>
          <p:nvPr/>
        </p:nvSpPr>
        <p:spPr>
          <a:xfrm>
            <a:off x="7658100" y="5052059"/>
            <a:ext cx="262523" cy="403158"/>
          </a:xfrm>
          <a:custGeom>
            <a:avLst/>
            <a:gdLst/>
            <a:ahLst/>
            <a:cxnLst/>
            <a:rect l="0" t="0" r="0" b="0"/>
            <a:pathLst>
              <a:path w="262523" h="403158">
                <a:moveTo>
                  <a:pt x="182879" y="0"/>
                </a:moveTo>
                <a:lnTo>
                  <a:pt x="147288" y="0"/>
                </a:lnTo>
                <a:lnTo>
                  <a:pt x="142642" y="1270"/>
                </a:lnTo>
                <a:lnTo>
                  <a:pt x="138274" y="3387"/>
                </a:lnTo>
                <a:lnTo>
                  <a:pt x="134093" y="6068"/>
                </a:lnTo>
                <a:lnTo>
                  <a:pt x="126060" y="12434"/>
                </a:lnTo>
                <a:lnTo>
                  <a:pt x="122140" y="15909"/>
                </a:lnTo>
                <a:lnTo>
                  <a:pt x="116987" y="19496"/>
                </a:lnTo>
                <a:lnTo>
                  <a:pt x="111011" y="23158"/>
                </a:lnTo>
                <a:lnTo>
                  <a:pt x="104487" y="26868"/>
                </a:lnTo>
                <a:lnTo>
                  <a:pt x="98868" y="30612"/>
                </a:lnTo>
                <a:lnTo>
                  <a:pt x="93852" y="34378"/>
                </a:lnTo>
                <a:lnTo>
                  <a:pt x="89237" y="38159"/>
                </a:lnTo>
                <a:lnTo>
                  <a:pt x="82351" y="44489"/>
                </a:lnTo>
                <a:lnTo>
                  <a:pt x="64540" y="61683"/>
                </a:lnTo>
                <a:lnTo>
                  <a:pt x="55727" y="69062"/>
                </a:lnTo>
                <a:lnTo>
                  <a:pt x="47311" y="75252"/>
                </a:lnTo>
                <a:lnTo>
                  <a:pt x="39161" y="80648"/>
                </a:lnTo>
                <a:lnTo>
                  <a:pt x="32456" y="86785"/>
                </a:lnTo>
                <a:lnTo>
                  <a:pt x="26718" y="93417"/>
                </a:lnTo>
                <a:lnTo>
                  <a:pt x="21621" y="100378"/>
                </a:lnTo>
                <a:lnTo>
                  <a:pt x="16954" y="106289"/>
                </a:lnTo>
                <a:lnTo>
                  <a:pt x="12573" y="111499"/>
                </a:lnTo>
                <a:lnTo>
                  <a:pt x="2483" y="122919"/>
                </a:lnTo>
                <a:lnTo>
                  <a:pt x="2925" y="125126"/>
                </a:lnTo>
                <a:lnTo>
                  <a:pt x="6804" y="130965"/>
                </a:lnTo>
                <a:lnTo>
                  <a:pt x="12761" y="137794"/>
                </a:lnTo>
                <a:lnTo>
                  <a:pt x="16126" y="141392"/>
                </a:lnTo>
                <a:lnTo>
                  <a:pt x="19641" y="143792"/>
                </a:lnTo>
                <a:lnTo>
                  <a:pt x="26932" y="146458"/>
                </a:lnTo>
                <a:lnTo>
                  <a:pt x="31925" y="148439"/>
                </a:lnTo>
                <a:lnTo>
                  <a:pt x="37793" y="151029"/>
                </a:lnTo>
                <a:lnTo>
                  <a:pt x="44246" y="154026"/>
                </a:lnTo>
                <a:lnTo>
                  <a:pt x="54897" y="157294"/>
                </a:lnTo>
                <a:lnTo>
                  <a:pt x="68348" y="160743"/>
                </a:lnTo>
                <a:lnTo>
                  <a:pt x="83665" y="164312"/>
                </a:lnTo>
                <a:lnTo>
                  <a:pt x="96416" y="167961"/>
                </a:lnTo>
                <a:lnTo>
                  <a:pt x="107458" y="171665"/>
                </a:lnTo>
                <a:lnTo>
                  <a:pt x="117358" y="175403"/>
                </a:lnTo>
                <a:lnTo>
                  <a:pt x="125228" y="179165"/>
                </a:lnTo>
                <a:lnTo>
                  <a:pt x="131746" y="182944"/>
                </a:lnTo>
                <a:lnTo>
                  <a:pt x="137360" y="186733"/>
                </a:lnTo>
                <a:lnTo>
                  <a:pt x="143643" y="189259"/>
                </a:lnTo>
                <a:lnTo>
                  <a:pt x="150372" y="190943"/>
                </a:lnTo>
                <a:lnTo>
                  <a:pt x="157398" y="192065"/>
                </a:lnTo>
                <a:lnTo>
                  <a:pt x="164622" y="194083"/>
                </a:lnTo>
                <a:lnTo>
                  <a:pt x="171977" y="196699"/>
                </a:lnTo>
                <a:lnTo>
                  <a:pt x="179422" y="199713"/>
                </a:lnTo>
                <a:lnTo>
                  <a:pt x="188194" y="205532"/>
                </a:lnTo>
                <a:lnTo>
                  <a:pt x="197853" y="213221"/>
                </a:lnTo>
                <a:lnTo>
                  <a:pt x="216205" y="229385"/>
                </a:lnTo>
                <a:lnTo>
                  <a:pt x="228594" y="240803"/>
                </a:lnTo>
                <a:lnTo>
                  <a:pt x="248777" y="260438"/>
                </a:lnTo>
                <a:lnTo>
                  <a:pt x="253481" y="267606"/>
                </a:lnTo>
                <a:lnTo>
                  <a:pt x="256617" y="274924"/>
                </a:lnTo>
                <a:lnTo>
                  <a:pt x="258708" y="282343"/>
                </a:lnTo>
                <a:lnTo>
                  <a:pt x="261031" y="293973"/>
                </a:lnTo>
                <a:lnTo>
                  <a:pt x="262063" y="303374"/>
                </a:lnTo>
                <a:lnTo>
                  <a:pt x="262522" y="311787"/>
                </a:lnTo>
                <a:lnTo>
                  <a:pt x="261375" y="315808"/>
                </a:lnTo>
                <a:lnTo>
                  <a:pt x="256713" y="323663"/>
                </a:lnTo>
                <a:lnTo>
                  <a:pt x="250408" y="331387"/>
                </a:lnTo>
                <a:lnTo>
                  <a:pt x="243371" y="340323"/>
                </a:lnTo>
                <a:lnTo>
                  <a:pt x="236011" y="352762"/>
                </a:lnTo>
                <a:lnTo>
                  <a:pt x="228507" y="363370"/>
                </a:lnTo>
                <a:lnTo>
                  <a:pt x="224728" y="367977"/>
                </a:lnTo>
                <a:lnTo>
                  <a:pt x="219668" y="371048"/>
                </a:lnTo>
                <a:lnTo>
                  <a:pt x="213755" y="373096"/>
                </a:lnTo>
                <a:lnTo>
                  <a:pt x="207274" y="374460"/>
                </a:lnTo>
                <a:lnTo>
                  <a:pt x="200412" y="376641"/>
                </a:lnTo>
                <a:lnTo>
                  <a:pt x="193298" y="379364"/>
                </a:lnTo>
                <a:lnTo>
                  <a:pt x="186015" y="382449"/>
                </a:lnTo>
                <a:lnTo>
                  <a:pt x="171150" y="389264"/>
                </a:lnTo>
                <a:lnTo>
                  <a:pt x="163630" y="392860"/>
                </a:lnTo>
                <a:lnTo>
                  <a:pt x="156076" y="395256"/>
                </a:lnTo>
                <a:lnTo>
                  <a:pt x="148501" y="396854"/>
                </a:lnTo>
                <a:lnTo>
                  <a:pt x="140910" y="397920"/>
                </a:lnTo>
                <a:lnTo>
                  <a:pt x="133310" y="398630"/>
                </a:lnTo>
                <a:lnTo>
                  <a:pt x="125703" y="399104"/>
                </a:lnTo>
                <a:lnTo>
                  <a:pt x="118092" y="399419"/>
                </a:lnTo>
                <a:lnTo>
                  <a:pt x="107938" y="400900"/>
                </a:lnTo>
                <a:lnTo>
                  <a:pt x="96088" y="403157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31"/>
          <p:cNvSpPr/>
          <p:nvPr/>
        </p:nvSpPr>
        <p:spPr>
          <a:xfrm>
            <a:off x="7360919" y="4857750"/>
            <a:ext cx="628651" cy="79969"/>
          </a:xfrm>
          <a:custGeom>
            <a:avLst/>
            <a:gdLst/>
            <a:ahLst/>
            <a:cxnLst/>
            <a:rect l="0" t="0" r="0" b="0"/>
            <a:pathLst>
              <a:path w="628651" h="79969">
                <a:moveTo>
                  <a:pt x="0" y="68579"/>
                </a:moveTo>
                <a:lnTo>
                  <a:pt x="9842" y="78421"/>
                </a:lnTo>
                <a:lnTo>
                  <a:pt x="14112" y="79303"/>
                </a:lnTo>
                <a:lnTo>
                  <a:pt x="30429" y="79800"/>
                </a:lnTo>
                <a:lnTo>
                  <a:pt x="57939" y="79968"/>
                </a:lnTo>
                <a:lnTo>
                  <a:pt x="64027" y="78712"/>
                </a:lnTo>
                <a:lnTo>
                  <a:pt x="70625" y="76604"/>
                </a:lnTo>
                <a:lnTo>
                  <a:pt x="77563" y="73929"/>
                </a:lnTo>
                <a:lnTo>
                  <a:pt x="95433" y="67571"/>
                </a:lnTo>
                <a:lnTo>
                  <a:pt x="105532" y="64097"/>
                </a:lnTo>
                <a:lnTo>
                  <a:pt x="114805" y="61781"/>
                </a:lnTo>
                <a:lnTo>
                  <a:pt x="123527" y="60237"/>
                </a:lnTo>
                <a:lnTo>
                  <a:pt x="139991" y="58522"/>
                </a:lnTo>
                <a:lnTo>
                  <a:pt x="155775" y="57760"/>
                </a:lnTo>
                <a:lnTo>
                  <a:pt x="163540" y="56286"/>
                </a:lnTo>
                <a:lnTo>
                  <a:pt x="171257" y="54034"/>
                </a:lnTo>
                <a:lnTo>
                  <a:pt x="178941" y="51262"/>
                </a:lnTo>
                <a:lnTo>
                  <a:pt x="194225" y="48145"/>
                </a:lnTo>
                <a:lnTo>
                  <a:pt x="214573" y="44796"/>
                </a:lnTo>
                <a:lnTo>
                  <a:pt x="389174" y="18996"/>
                </a:lnTo>
                <a:lnTo>
                  <a:pt x="477543" y="7604"/>
                </a:lnTo>
                <a:lnTo>
                  <a:pt x="502512" y="5069"/>
                </a:lnTo>
                <a:lnTo>
                  <a:pt x="524239" y="3379"/>
                </a:lnTo>
                <a:lnTo>
                  <a:pt x="543803" y="2252"/>
                </a:lnTo>
                <a:lnTo>
                  <a:pt x="579087" y="1001"/>
                </a:lnTo>
                <a:lnTo>
                  <a:pt x="6286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32"/>
          <p:cNvSpPr/>
          <p:nvPr/>
        </p:nvSpPr>
        <p:spPr>
          <a:xfrm>
            <a:off x="7829550" y="4766309"/>
            <a:ext cx="294352" cy="217171"/>
          </a:xfrm>
          <a:custGeom>
            <a:avLst/>
            <a:gdLst/>
            <a:ahLst/>
            <a:cxnLst/>
            <a:rect l="0" t="0" r="0" b="0"/>
            <a:pathLst>
              <a:path w="294352" h="217171">
                <a:moveTo>
                  <a:pt x="0" y="0"/>
                </a:moveTo>
                <a:lnTo>
                  <a:pt x="109390" y="0"/>
                </a:lnTo>
                <a:lnTo>
                  <a:pt x="121187" y="1270"/>
                </a:lnTo>
                <a:lnTo>
                  <a:pt x="135401" y="3387"/>
                </a:lnTo>
                <a:lnTo>
                  <a:pt x="151227" y="6068"/>
                </a:lnTo>
                <a:lnTo>
                  <a:pt x="163048" y="7856"/>
                </a:lnTo>
                <a:lnTo>
                  <a:pt x="172198" y="9047"/>
                </a:lnTo>
                <a:lnTo>
                  <a:pt x="179569" y="9842"/>
                </a:lnTo>
                <a:lnTo>
                  <a:pt x="187023" y="11641"/>
                </a:lnTo>
                <a:lnTo>
                  <a:pt x="194531" y="14111"/>
                </a:lnTo>
                <a:lnTo>
                  <a:pt x="202078" y="17028"/>
                </a:lnTo>
                <a:lnTo>
                  <a:pt x="210918" y="18972"/>
                </a:lnTo>
                <a:lnTo>
                  <a:pt x="220622" y="20268"/>
                </a:lnTo>
                <a:lnTo>
                  <a:pt x="230902" y="21132"/>
                </a:lnTo>
                <a:lnTo>
                  <a:pt x="239024" y="22978"/>
                </a:lnTo>
                <a:lnTo>
                  <a:pt x="245709" y="25479"/>
                </a:lnTo>
                <a:lnTo>
                  <a:pt x="271632" y="38617"/>
                </a:lnTo>
                <a:lnTo>
                  <a:pt x="277607" y="42255"/>
                </a:lnTo>
                <a:lnTo>
                  <a:pt x="282861" y="45950"/>
                </a:lnTo>
                <a:lnTo>
                  <a:pt x="287635" y="49684"/>
                </a:lnTo>
                <a:lnTo>
                  <a:pt x="290817" y="53442"/>
                </a:lnTo>
                <a:lnTo>
                  <a:pt x="292937" y="57219"/>
                </a:lnTo>
                <a:lnTo>
                  <a:pt x="294351" y="61006"/>
                </a:lnTo>
                <a:lnTo>
                  <a:pt x="294024" y="63531"/>
                </a:lnTo>
                <a:lnTo>
                  <a:pt x="292536" y="65214"/>
                </a:lnTo>
                <a:lnTo>
                  <a:pt x="290273" y="66336"/>
                </a:lnTo>
                <a:lnTo>
                  <a:pt x="286226" y="69624"/>
                </a:lnTo>
                <a:lnTo>
                  <a:pt x="280987" y="74356"/>
                </a:lnTo>
                <a:lnTo>
                  <a:pt x="264865" y="89765"/>
                </a:lnTo>
                <a:lnTo>
                  <a:pt x="260397" y="94134"/>
                </a:lnTo>
                <a:lnTo>
                  <a:pt x="245988" y="104666"/>
                </a:lnTo>
                <a:lnTo>
                  <a:pt x="199497" y="136689"/>
                </a:lnTo>
                <a:lnTo>
                  <a:pt x="181258" y="150816"/>
                </a:lnTo>
                <a:lnTo>
                  <a:pt x="167829" y="162774"/>
                </a:lnTo>
                <a:lnTo>
                  <a:pt x="114300" y="2171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33"/>
          <p:cNvSpPr/>
          <p:nvPr/>
        </p:nvSpPr>
        <p:spPr>
          <a:xfrm>
            <a:off x="5806650" y="5148445"/>
            <a:ext cx="262150" cy="429205"/>
          </a:xfrm>
          <a:custGeom>
            <a:avLst/>
            <a:gdLst/>
            <a:ahLst/>
            <a:cxnLst/>
            <a:rect l="0" t="0" r="0" b="0"/>
            <a:pathLst>
              <a:path w="262150" h="429205">
                <a:moveTo>
                  <a:pt x="205529" y="29344"/>
                </a:moveTo>
                <a:lnTo>
                  <a:pt x="193394" y="23277"/>
                </a:lnTo>
                <a:lnTo>
                  <a:pt x="188549" y="21489"/>
                </a:lnTo>
                <a:lnTo>
                  <a:pt x="184049" y="20298"/>
                </a:lnTo>
                <a:lnTo>
                  <a:pt x="179779" y="19503"/>
                </a:lnTo>
                <a:lnTo>
                  <a:pt x="171648" y="15234"/>
                </a:lnTo>
                <a:lnTo>
                  <a:pt x="167702" y="12317"/>
                </a:lnTo>
                <a:lnTo>
                  <a:pt x="159931" y="9077"/>
                </a:lnTo>
                <a:lnTo>
                  <a:pt x="150661" y="6996"/>
                </a:lnTo>
                <a:lnTo>
                  <a:pt x="142620" y="3325"/>
                </a:lnTo>
                <a:lnTo>
                  <a:pt x="136920" y="569"/>
                </a:lnTo>
                <a:lnTo>
                  <a:pt x="131850" y="0"/>
                </a:lnTo>
                <a:lnTo>
                  <a:pt x="127200" y="892"/>
                </a:lnTo>
                <a:lnTo>
                  <a:pt x="116679" y="5380"/>
                </a:lnTo>
                <a:lnTo>
                  <a:pt x="108789" y="12225"/>
                </a:lnTo>
                <a:lnTo>
                  <a:pt x="98408" y="22296"/>
                </a:lnTo>
                <a:lnTo>
                  <a:pt x="87289" y="33324"/>
                </a:lnTo>
                <a:lnTo>
                  <a:pt x="83523" y="39617"/>
                </a:lnTo>
                <a:lnTo>
                  <a:pt x="79742" y="47623"/>
                </a:lnTo>
                <a:lnTo>
                  <a:pt x="75951" y="56770"/>
                </a:lnTo>
                <a:lnTo>
                  <a:pt x="72153" y="65408"/>
                </a:lnTo>
                <a:lnTo>
                  <a:pt x="64548" y="81779"/>
                </a:lnTo>
                <a:lnTo>
                  <a:pt x="60742" y="90971"/>
                </a:lnTo>
                <a:lnTo>
                  <a:pt x="56935" y="100909"/>
                </a:lnTo>
                <a:lnTo>
                  <a:pt x="53126" y="111344"/>
                </a:lnTo>
                <a:lnTo>
                  <a:pt x="35630" y="156369"/>
                </a:lnTo>
                <a:lnTo>
                  <a:pt x="30034" y="174988"/>
                </a:lnTo>
                <a:lnTo>
                  <a:pt x="25032" y="195020"/>
                </a:lnTo>
                <a:lnTo>
                  <a:pt x="20428" y="215995"/>
                </a:lnTo>
                <a:lnTo>
                  <a:pt x="16088" y="232518"/>
                </a:lnTo>
                <a:lnTo>
                  <a:pt x="11925" y="246073"/>
                </a:lnTo>
                <a:lnTo>
                  <a:pt x="7880" y="257650"/>
                </a:lnTo>
                <a:lnTo>
                  <a:pt x="5183" y="269178"/>
                </a:lnTo>
                <a:lnTo>
                  <a:pt x="3386" y="280674"/>
                </a:lnTo>
                <a:lnTo>
                  <a:pt x="2187" y="292147"/>
                </a:lnTo>
                <a:lnTo>
                  <a:pt x="1388" y="302337"/>
                </a:lnTo>
                <a:lnTo>
                  <a:pt x="855" y="311669"/>
                </a:lnTo>
                <a:lnTo>
                  <a:pt x="263" y="328812"/>
                </a:lnTo>
                <a:lnTo>
                  <a:pt x="0" y="344897"/>
                </a:lnTo>
                <a:lnTo>
                  <a:pt x="1200" y="352743"/>
                </a:lnTo>
                <a:lnTo>
                  <a:pt x="3270" y="360514"/>
                </a:lnTo>
                <a:lnTo>
                  <a:pt x="5920" y="368234"/>
                </a:lnTo>
                <a:lnTo>
                  <a:pt x="8957" y="375921"/>
                </a:lnTo>
                <a:lnTo>
                  <a:pt x="12251" y="383585"/>
                </a:lnTo>
                <a:lnTo>
                  <a:pt x="20595" y="402001"/>
                </a:lnTo>
                <a:lnTo>
                  <a:pt x="28108" y="411259"/>
                </a:lnTo>
                <a:lnTo>
                  <a:pt x="32639" y="414764"/>
                </a:lnTo>
                <a:lnTo>
                  <a:pt x="38199" y="418371"/>
                </a:lnTo>
                <a:lnTo>
                  <a:pt x="44446" y="422045"/>
                </a:lnTo>
                <a:lnTo>
                  <a:pt x="49880" y="424495"/>
                </a:lnTo>
                <a:lnTo>
                  <a:pt x="54774" y="426129"/>
                </a:lnTo>
                <a:lnTo>
                  <a:pt x="59305" y="427217"/>
                </a:lnTo>
                <a:lnTo>
                  <a:pt x="64867" y="427943"/>
                </a:lnTo>
                <a:lnTo>
                  <a:pt x="71115" y="428427"/>
                </a:lnTo>
                <a:lnTo>
                  <a:pt x="83559" y="428964"/>
                </a:lnTo>
                <a:lnTo>
                  <a:pt x="93324" y="429204"/>
                </a:lnTo>
                <a:lnTo>
                  <a:pt x="98976" y="427997"/>
                </a:lnTo>
                <a:lnTo>
                  <a:pt x="105284" y="425923"/>
                </a:lnTo>
                <a:lnTo>
                  <a:pt x="112029" y="423270"/>
                </a:lnTo>
                <a:lnTo>
                  <a:pt x="119066" y="420232"/>
                </a:lnTo>
                <a:lnTo>
                  <a:pt x="133658" y="413468"/>
                </a:lnTo>
                <a:lnTo>
                  <a:pt x="141105" y="411157"/>
                </a:lnTo>
                <a:lnTo>
                  <a:pt x="148610" y="409616"/>
                </a:lnTo>
                <a:lnTo>
                  <a:pt x="156153" y="408589"/>
                </a:lnTo>
                <a:lnTo>
                  <a:pt x="164992" y="405364"/>
                </a:lnTo>
                <a:lnTo>
                  <a:pt x="174695" y="400674"/>
                </a:lnTo>
                <a:lnTo>
                  <a:pt x="184973" y="395008"/>
                </a:lnTo>
                <a:lnTo>
                  <a:pt x="193095" y="389960"/>
                </a:lnTo>
                <a:lnTo>
                  <a:pt x="199780" y="385324"/>
                </a:lnTo>
                <a:lnTo>
                  <a:pt x="205507" y="380964"/>
                </a:lnTo>
                <a:lnTo>
                  <a:pt x="210594" y="376788"/>
                </a:lnTo>
                <a:lnTo>
                  <a:pt x="215256" y="372733"/>
                </a:lnTo>
                <a:lnTo>
                  <a:pt x="219634" y="368761"/>
                </a:lnTo>
                <a:lnTo>
                  <a:pt x="227885" y="360959"/>
                </a:lnTo>
                <a:lnTo>
                  <a:pt x="243530" y="345603"/>
                </a:lnTo>
                <a:lnTo>
                  <a:pt x="246103" y="340513"/>
                </a:lnTo>
                <a:lnTo>
                  <a:pt x="248962" y="328085"/>
                </a:lnTo>
                <a:lnTo>
                  <a:pt x="250995" y="319945"/>
                </a:lnTo>
                <a:lnTo>
                  <a:pt x="253619" y="310708"/>
                </a:lnTo>
                <a:lnTo>
                  <a:pt x="256639" y="300740"/>
                </a:lnTo>
                <a:lnTo>
                  <a:pt x="258653" y="286475"/>
                </a:lnTo>
                <a:lnTo>
                  <a:pt x="259995" y="269345"/>
                </a:lnTo>
                <a:lnTo>
                  <a:pt x="261486" y="232531"/>
                </a:lnTo>
                <a:lnTo>
                  <a:pt x="262149" y="199236"/>
                </a:lnTo>
                <a:lnTo>
                  <a:pt x="261056" y="183246"/>
                </a:lnTo>
                <a:lnTo>
                  <a:pt x="259057" y="167505"/>
                </a:lnTo>
                <a:lnTo>
                  <a:pt x="256455" y="151931"/>
                </a:lnTo>
                <a:lnTo>
                  <a:pt x="254719" y="139009"/>
                </a:lnTo>
                <a:lnTo>
                  <a:pt x="253563" y="127854"/>
                </a:lnTo>
                <a:lnTo>
                  <a:pt x="252792" y="117878"/>
                </a:lnTo>
                <a:lnTo>
                  <a:pt x="249738" y="107417"/>
                </a:lnTo>
                <a:lnTo>
                  <a:pt x="245162" y="96633"/>
                </a:lnTo>
                <a:lnTo>
                  <a:pt x="239571" y="85633"/>
                </a:lnTo>
                <a:lnTo>
                  <a:pt x="234574" y="77030"/>
                </a:lnTo>
                <a:lnTo>
                  <a:pt x="229973" y="70025"/>
                </a:lnTo>
                <a:lnTo>
                  <a:pt x="225635" y="64085"/>
                </a:lnTo>
                <a:lnTo>
                  <a:pt x="221473" y="58855"/>
                </a:lnTo>
                <a:lnTo>
                  <a:pt x="213462" y="49657"/>
                </a:lnTo>
                <a:lnTo>
                  <a:pt x="205669" y="41336"/>
                </a:lnTo>
                <a:lnTo>
                  <a:pt x="201812" y="37338"/>
                </a:lnTo>
                <a:lnTo>
                  <a:pt x="197971" y="34674"/>
                </a:lnTo>
                <a:lnTo>
                  <a:pt x="190317" y="31713"/>
                </a:lnTo>
                <a:lnTo>
                  <a:pt x="185228" y="29654"/>
                </a:lnTo>
                <a:lnTo>
                  <a:pt x="179295" y="27010"/>
                </a:lnTo>
                <a:lnTo>
                  <a:pt x="172800" y="23979"/>
                </a:lnTo>
                <a:lnTo>
                  <a:pt x="167200" y="21957"/>
                </a:lnTo>
                <a:lnTo>
                  <a:pt x="162196" y="20610"/>
                </a:lnTo>
                <a:lnTo>
                  <a:pt x="157591" y="19712"/>
                </a:lnTo>
                <a:lnTo>
                  <a:pt x="151981" y="20382"/>
                </a:lnTo>
                <a:lnTo>
                  <a:pt x="145700" y="22100"/>
                </a:lnTo>
                <a:lnTo>
                  <a:pt x="125520" y="293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34"/>
          <p:cNvSpPr/>
          <p:nvPr/>
        </p:nvSpPr>
        <p:spPr>
          <a:xfrm>
            <a:off x="5886450" y="5463539"/>
            <a:ext cx="160021" cy="194312"/>
          </a:xfrm>
          <a:custGeom>
            <a:avLst/>
            <a:gdLst/>
            <a:ahLst/>
            <a:cxnLst/>
            <a:rect l="0" t="0" r="0" b="0"/>
            <a:pathLst>
              <a:path w="160021" h="194312">
                <a:moveTo>
                  <a:pt x="0" y="0"/>
                </a:moveTo>
                <a:lnTo>
                  <a:pt x="0" y="9842"/>
                </a:lnTo>
                <a:lnTo>
                  <a:pt x="2540" y="11641"/>
                </a:lnTo>
                <a:lnTo>
                  <a:pt x="6773" y="14111"/>
                </a:lnTo>
                <a:lnTo>
                  <a:pt x="12136" y="17028"/>
                </a:lnTo>
                <a:lnTo>
                  <a:pt x="16980" y="20242"/>
                </a:lnTo>
                <a:lnTo>
                  <a:pt x="21480" y="23655"/>
                </a:lnTo>
                <a:lnTo>
                  <a:pt x="25750" y="27200"/>
                </a:lnTo>
                <a:lnTo>
                  <a:pt x="29867" y="30834"/>
                </a:lnTo>
                <a:lnTo>
                  <a:pt x="37827" y="38258"/>
                </a:lnTo>
                <a:lnTo>
                  <a:pt x="42998" y="42015"/>
                </a:lnTo>
                <a:lnTo>
                  <a:pt x="48985" y="45790"/>
                </a:lnTo>
                <a:lnTo>
                  <a:pt x="55516" y="49577"/>
                </a:lnTo>
                <a:lnTo>
                  <a:pt x="62411" y="57181"/>
                </a:lnTo>
                <a:lnTo>
                  <a:pt x="69547" y="67331"/>
                </a:lnTo>
                <a:lnTo>
                  <a:pt x="76844" y="79178"/>
                </a:lnTo>
                <a:lnTo>
                  <a:pt x="82979" y="88345"/>
                </a:lnTo>
                <a:lnTo>
                  <a:pt x="88339" y="95727"/>
                </a:lnTo>
                <a:lnTo>
                  <a:pt x="93183" y="101918"/>
                </a:lnTo>
                <a:lnTo>
                  <a:pt x="97682" y="107316"/>
                </a:lnTo>
                <a:lnTo>
                  <a:pt x="101951" y="112184"/>
                </a:lnTo>
                <a:lnTo>
                  <a:pt x="106067" y="116699"/>
                </a:lnTo>
                <a:lnTo>
                  <a:pt x="110082" y="123520"/>
                </a:lnTo>
                <a:lnTo>
                  <a:pt x="114027" y="131877"/>
                </a:lnTo>
                <a:lnTo>
                  <a:pt x="117928" y="141258"/>
                </a:lnTo>
                <a:lnTo>
                  <a:pt x="123069" y="148782"/>
                </a:lnTo>
                <a:lnTo>
                  <a:pt x="129035" y="155068"/>
                </a:lnTo>
                <a:lnTo>
                  <a:pt x="160020" y="1943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35"/>
          <p:cNvSpPr/>
          <p:nvPr/>
        </p:nvSpPr>
        <p:spPr>
          <a:xfrm>
            <a:off x="6092189" y="5109209"/>
            <a:ext cx="468631" cy="102871"/>
          </a:xfrm>
          <a:custGeom>
            <a:avLst/>
            <a:gdLst/>
            <a:ahLst/>
            <a:cxnLst/>
            <a:rect l="0" t="0" r="0" b="0"/>
            <a:pathLst>
              <a:path w="468631" h="102871">
                <a:moveTo>
                  <a:pt x="0" y="102870"/>
                </a:moveTo>
                <a:lnTo>
                  <a:pt x="6069" y="96803"/>
                </a:lnTo>
                <a:lnTo>
                  <a:pt x="9125" y="95015"/>
                </a:lnTo>
                <a:lnTo>
                  <a:pt x="20801" y="91911"/>
                </a:lnTo>
                <a:lnTo>
                  <a:pt x="46521" y="85512"/>
                </a:lnTo>
                <a:lnTo>
                  <a:pt x="56414" y="83678"/>
                </a:lnTo>
                <a:lnTo>
                  <a:pt x="65550" y="82455"/>
                </a:lnTo>
                <a:lnTo>
                  <a:pt x="74180" y="81640"/>
                </a:lnTo>
                <a:lnTo>
                  <a:pt x="81203" y="79827"/>
                </a:lnTo>
                <a:lnTo>
                  <a:pt x="87156" y="77348"/>
                </a:lnTo>
                <a:lnTo>
                  <a:pt x="92394" y="74426"/>
                </a:lnTo>
                <a:lnTo>
                  <a:pt x="98426" y="72477"/>
                </a:lnTo>
                <a:lnTo>
                  <a:pt x="111902" y="70312"/>
                </a:lnTo>
                <a:lnTo>
                  <a:pt x="119051" y="68465"/>
                </a:lnTo>
                <a:lnTo>
                  <a:pt x="126358" y="65963"/>
                </a:lnTo>
                <a:lnTo>
                  <a:pt x="133768" y="63026"/>
                </a:lnTo>
                <a:lnTo>
                  <a:pt x="146329" y="59797"/>
                </a:lnTo>
                <a:lnTo>
                  <a:pt x="162323" y="56375"/>
                </a:lnTo>
                <a:lnTo>
                  <a:pt x="180606" y="52823"/>
                </a:lnTo>
                <a:lnTo>
                  <a:pt x="196603" y="49186"/>
                </a:lnTo>
                <a:lnTo>
                  <a:pt x="211079" y="45491"/>
                </a:lnTo>
                <a:lnTo>
                  <a:pt x="238593" y="37998"/>
                </a:lnTo>
                <a:lnTo>
                  <a:pt x="267755" y="30435"/>
                </a:lnTo>
                <a:lnTo>
                  <a:pt x="301036" y="22840"/>
                </a:lnTo>
                <a:lnTo>
                  <a:pt x="318801" y="19037"/>
                </a:lnTo>
                <a:lnTo>
                  <a:pt x="333184" y="16501"/>
                </a:lnTo>
                <a:lnTo>
                  <a:pt x="345313" y="14811"/>
                </a:lnTo>
                <a:lnTo>
                  <a:pt x="355939" y="13684"/>
                </a:lnTo>
                <a:lnTo>
                  <a:pt x="4686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36"/>
          <p:cNvSpPr/>
          <p:nvPr/>
        </p:nvSpPr>
        <p:spPr>
          <a:xfrm>
            <a:off x="6275209" y="5166359"/>
            <a:ext cx="45581" cy="491492"/>
          </a:xfrm>
          <a:custGeom>
            <a:avLst/>
            <a:gdLst/>
            <a:ahLst/>
            <a:cxnLst/>
            <a:rect l="0" t="0" r="0" b="0"/>
            <a:pathLst>
              <a:path w="45581" h="491492">
                <a:moveTo>
                  <a:pt x="11291" y="0"/>
                </a:moveTo>
                <a:lnTo>
                  <a:pt x="5223" y="12136"/>
                </a:lnTo>
                <a:lnTo>
                  <a:pt x="3435" y="16981"/>
                </a:lnTo>
                <a:lnTo>
                  <a:pt x="2243" y="21481"/>
                </a:lnTo>
                <a:lnTo>
                  <a:pt x="919" y="29867"/>
                </a:lnTo>
                <a:lnTo>
                  <a:pt x="175" y="44269"/>
                </a:lnTo>
                <a:lnTo>
                  <a:pt x="0" y="61585"/>
                </a:lnTo>
                <a:lnTo>
                  <a:pt x="1224" y="72807"/>
                </a:lnTo>
                <a:lnTo>
                  <a:pt x="3310" y="85368"/>
                </a:lnTo>
                <a:lnTo>
                  <a:pt x="5970" y="98822"/>
                </a:lnTo>
                <a:lnTo>
                  <a:pt x="7744" y="110332"/>
                </a:lnTo>
                <a:lnTo>
                  <a:pt x="8926" y="120545"/>
                </a:lnTo>
                <a:lnTo>
                  <a:pt x="9715" y="129893"/>
                </a:lnTo>
                <a:lnTo>
                  <a:pt x="11509" y="141206"/>
                </a:lnTo>
                <a:lnTo>
                  <a:pt x="13976" y="153827"/>
                </a:lnTo>
                <a:lnTo>
                  <a:pt x="16892" y="167322"/>
                </a:lnTo>
                <a:lnTo>
                  <a:pt x="18835" y="178858"/>
                </a:lnTo>
                <a:lnTo>
                  <a:pt x="20130" y="189089"/>
                </a:lnTo>
                <a:lnTo>
                  <a:pt x="20993" y="198449"/>
                </a:lnTo>
                <a:lnTo>
                  <a:pt x="22839" y="205960"/>
                </a:lnTo>
                <a:lnTo>
                  <a:pt x="25339" y="212237"/>
                </a:lnTo>
                <a:lnTo>
                  <a:pt x="28276" y="217691"/>
                </a:lnTo>
                <a:lnTo>
                  <a:pt x="30235" y="225138"/>
                </a:lnTo>
                <a:lnTo>
                  <a:pt x="31540" y="233912"/>
                </a:lnTo>
                <a:lnTo>
                  <a:pt x="32410" y="243571"/>
                </a:lnTo>
                <a:lnTo>
                  <a:pt x="32990" y="260171"/>
                </a:lnTo>
                <a:lnTo>
                  <a:pt x="33635" y="305708"/>
                </a:lnTo>
                <a:lnTo>
                  <a:pt x="35077" y="330806"/>
                </a:lnTo>
                <a:lnTo>
                  <a:pt x="37308" y="356427"/>
                </a:lnTo>
                <a:lnTo>
                  <a:pt x="41904" y="402253"/>
                </a:lnTo>
                <a:lnTo>
                  <a:pt x="43130" y="418029"/>
                </a:lnTo>
                <a:lnTo>
                  <a:pt x="43947" y="431086"/>
                </a:lnTo>
                <a:lnTo>
                  <a:pt x="43221" y="442331"/>
                </a:lnTo>
                <a:lnTo>
                  <a:pt x="41467" y="452367"/>
                </a:lnTo>
                <a:lnTo>
                  <a:pt x="39028" y="461598"/>
                </a:lnTo>
                <a:lnTo>
                  <a:pt x="38673" y="469022"/>
                </a:lnTo>
                <a:lnTo>
                  <a:pt x="39705" y="475242"/>
                </a:lnTo>
                <a:lnTo>
                  <a:pt x="45580" y="4914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37"/>
          <p:cNvSpPr/>
          <p:nvPr/>
        </p:nvSpPr>
        <p:spPr>
          <a:xfrm>
            <a:off x="5852159" y="4880609"/>
            <a:ext cx="617221" cy="137161"/>
          </a:xfrm>
          <a:custGeom>
            <a:avLst/>
            <a:gdLst/>
            <a:ahLst/>
            <a:cxnLst/>
            <a:rect l="0" t="0" r="0" b="0"/>
            <a:pathLst>
              <a:path w="617221" h="137161">
                <a:moveTo>
                  <a:pt x="0" y="137160"/>
                </a:moveTo>
                <a:lnTo>
                  <a:pt x="12136" y="131093"/>
                </a:lnTo>
                <a:lnTo>
                  <a:pt x="16981" y="128035"/>
                </a:lnTo>
                <a:lnTo>
                  <a:pt x="21480" y="124727"/>
                </a:lnTo>
                <a:lnTo>
                  <a:pt x="25751" y="121251"/>
                </a:lnTo>
                <a:lnTo>
                  <a:pt x="33882" y="117390"/>
                </a:lnTo>
                <a:lnTo>
                  <a:pt x="37828" y="116360"/>
                </a:lnTo>
                <a:lnTo>
                  <a:pt x="41729" y="114403"/>
                </a:lnTo>
                <a:lnTo>
                  <a:pt x="45600" y="111829"/>
                </a:lnTo>
                <a:lnTo>
                  <a:pt x="49450" y="108843"/>
                </a:lnTo>
                <a:lnTo>
                  <a:pt x="57115" y="105525"/>
                </a:lnTo>
                <a:lnTo>
                  <a:pt x="68570" y="103657"/>
                </a:lnTo>
                <a:lnTo>
                  <a:pt x="83394" y="103103"/>
                </a:lnTo>
                <a:lnTo>
                  <a:pt x="89886" y="103026"/>
                </a:lnTo>
                <a:lnTo>
                  <a:pt x="103873" y="99553"/>
                </a:lnTo>
                <a:lnTo>
                  <a:pt x="111159" y="96849"/>
                </a:lnTo>
                <a:lnTo>
                  <a:pt x="126028" y="93844"/>
                </a:lnTo>
                <a:lnTo>
                  <a:pt x="143643" y="91239"/>
                </a:lnTo>
                <a:lnTo>
                  <a:pt x="155452" y="88766"/>
                </a:lnTo>
                <a:lnTo>
                  <a:pt x="196343" y="79218"/>
                </a:lnTo>
                <a:lnTo>
                  <a:pt x="210906" y="75672"/>
                </a:lnTo>
                <a:lnTo>
                  <a:pt x="264339" y="64959"/>
                </a:lnTo>
                <a:lnTo>
                  <a:pt x="298146" y="58546"/>
                </a:lnTo>
                <a:lnTo>
                  <a:pt x="323224" y="53001"/>
                </a:lnTo>
                <a:lnTo>
                  <a:pt x="342483" y="48034"/>
                </a:lnTo>
                <a:lnTo>
                  <a:pt x="357863" y="43453"/>
                </a:lnTo>
                <a:lnTo>
                  <a:pt x="370655" y="40399"/>
                </a:lnTo>
                <a:lnTo>
                  <a:pt x="381724" y="38363"/>
                </a:lnTo>
                <a:lnTo>
                  <a:pt x="391643" y="37005"/>
                </a:lnTo>
                <a:lnTo>
                  <a:pt x="403335" y="34830"/>
                </a:lnTo>
                <a:lnTo>
                  <a:pt x="440253" y="26972"/>
                </a:lnTo>
                <a:lnTo>
                  <a:pt x="455172" y="24688"/>
                </a:lnTo>
                <a:lnTo>
                  <a:pt x="464737" y="22809"/>
                </a:lnTo>
                <a:lnTo>
                  <a:pt x="488914" y="17334"/>
                </a:lnTo>
                <a:lnTo>
                  <a:pt x="499933" y="14096"/>
                </a:lnTo>
                <a:lnTo>
                  <a:pt x="509818" y="10668"/>
                </a:lnTo>
                <a:lnTo>
                  <a:pt x="518949" y="7112"/>
                </a:lnTo>
                <a:lnTo>
                  <a:pt x="532481" y="3161"/>
                </a:lnTo>
                <a:lnTo>
                  <a:pt x="550626" y="937"/>
                </a:lnTo>
                <a:lnTo>
                  <a:pt x="564763" y="417"/>
                </a:lnTo>
                <a:lnTo>
                  <a:pt x="594535" y="83"/>
                </a:lnTo>
                <a:lnTo>
                  <a:pt x="6172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38"/>
          <p:cNvSpPr/>
          <p:nvPr/>
        </p:nvSpPr>
        <p:spPr>
          <a:xfrm>
            <a:off x="6309359" y="4816968"/>
            <a:ext cx="262328" cy="166512"/>
          </a:xfrm>
          <a:custGeom>
            <a:avLst/>
            <a:gdLst/>
            <a:ahLst/>
            <a:cxnLst/>
            <a:rect l="0" t="0" r="0" b="0"/>
            <a:pathLst>
              <a:path w="262328" h="166512">
                <a:moveTo>
                  <a:pt x="0" y="29351"/>
                </a:moveTo>
                <a:lnTo>
                  <a:pt x="9842" y="19510"/>
                </a:lnTo>
                <a:lnTo>
                  <a:pt x="17498" y="18628"/>
                </a:lnTo>
                <a:lnTo>
                  <a:pt x="28097" y="18235"/>
                </a:lnTo>
                <a:lnTo>
                  <a:pt x="37041" y="18061"/>
                </a:lnTo>
                <a:lnTo>
                  <a:pt x="42474" y="16745"/>
                </a:lnTo>
                <a:lnTo>
                  <a:pt x="48637" y="14597"/>
                </a:lnTo>
                <a:lnTo>
                  <a:pt x="55284" y="11895"/>
                </a:lnTo>
                <a:lnTo>
                  <a:pt x="60987" y="10093"/>
                </a:lnTo>
                <a:lnTo>
                  <a:pt x="66058" y="8893"/>
                </a:lnTo>
                <a:lnTo>
                  <a:pt x="70709" y="8092"/>
                </a:lnTo>
                <a:lnTo>
                  <a:pt x="76349" y="7559"/>
                </a:lnTo>
                <a:lnTo>
                  <a:pt x="82650" y="7203"/>
                </a:lnTo>
                <a:lnTo>
                  <a:pt x="89390" y="6966"/>
                </a:lnTo>
                <a:lnTo>
                  <a:pt x="98964" y="5538"/>
                </a:lnTo>
                <a:lnTo>
                  <a:pt x="110426" y="3316"/>
                </a:lnTo>
                <a:lnTo>
                  <a:pt x="123148" y="564"/>
                </a:lnTo>
                <a:lnTo>
                  <a:pt x="139248" y="0"/>
                </a:lnTo>
                <a:lnTo>
                  <a:pt x="157602" y="894"/>
                </a:lnTo>
                <a:lnTo>
                  <a:pt x="177459" y="2759"/>
                </a:lnTo>
                <a:lnTo>
                  <a:pt x="193236" y="4004"/>
                </a:lnTo>
                <a:lnTo>
                  <a:pt x="206295" y="4833"/>
                </a:lnTo>
                <a:lnTo>
                  <a:pt x="217540" y="5386"/>
                </a:lnTo>
                <a:lnTo>
                  <a:pt x="226307" y="7024"/>
                </a:lnTo>
                <a:lnTo>
                  <a:pt x="233421" y="9387"/>
                </a:lnTo>
                <a:lnTo>
                  <a:pt x="247898" y="16236"/>
                </a:lnTo>
                <a:lnTo>
                  <a:pt x="253264" y="17172"/>
                </a:lnTo>
                <a:lnTo>
                  <a:pt x="256473" y="17422"/>
                </a:lnTo>
                <a:lnTo>
                  <a:pt x="258612" y="18859"/>
                </a:lnTo>
                <a:lnTo>
                  <a:pt x="260039" y="21086"/>
                </a:lnTo>
                <a:lnTo>
                  <a:pt x="260989" y="23841"/>
                </a:lnTo>
                <a:lnTo>
                  <a:pt x="261623" y="26948"/>
                </a:lnTo>
                <a:lnTo>
                  <a:pt x="262046" y="30289"/>
                </a:lnTo>
                <a:lnTo>
                  <a:pt x="262327" y="33787"/>
                </a:lnTo>
                <a:lnTo>
                  <a:pt x="261245" y="37388"/>
                </a:lnTo>
                <a:lnTo>
                  <a:pt x="259254" y="41059"/>
                </a:lnTo>
                <a:lnTo>
                  <a:pt x="256656" y="44777"/>
                </a:lnTo>
                <a:lnTo>
                  <a:pt x="253654" y="47255"/>
                </a:lnTo>
                <a:lnTo>
                  <a:pt x="250383" y="48907"/>
                </a:lnTo>
                <a:lnTo>
                  <a:pt x="246932" y="50008"/>
                </a:lnTo>
                <a:lnTo>
                  <a:pt x="244631" y="52013"/>
                </a:lnTo>
                <a:lnTo>
                  <a:pt x="243098" y="54619"/>
                </a:lnTo>
                <a:lnTo>
                  <a:pt x="242075" y="57626"/>
                </a:lnTo>
                <a:lnTo>
                  <a:pt x="240124" y="60902"/>
                </a:lnTo>
                <a:lnTo>
                  <a:pt x="237553" y="64355"/>
                </a:lnTo>
                <a:lnTo>
                  <a:pt x="234569" y="67927"/>
                </a:lnTo>
                <a:lnTo>
                  <a:pt x="230039" y="72849"/>
                </a:lnTo>
                <a:lnTo>
                  <a:pt x="212799" y="90641"/>
                </a:lnTo>
                <a:lnTo>
                  <a:pt x="167678" y="135991"/>
                </a:lnTo>
                <a:lnTo>
                  <a:pt x="162586" y="139814"/>
                </a:lnTo>
                <a:lnTo>
                  <a:pt x="156651" y="143634"/>
                </a:lnTo>
                <a:lnTo>
                  <a:pt x="150154" y="147449"/>
                </a:lnTo>
                <a:lnTo>
                  <a:pt x="144552" y="149993"/>
                </a:lnTo>
                <a:lnTo>
                  <a:pt x="139548" y="151689"/>
                </a:lnTo>
                <a:lnTo>
                  <a:pt x="134942" y="152820"/>
                </a:lnTo>
                <a:lnTo>
                  <a:pt x="130602" y="154844"/>
                </a:lnTo>
                <a:lnTo>
                  <a:pt x="126438" y="157463"/>
                </a:lnTo>
                <a:lnTo>
                  <a:pt x="114300" y="1665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39"/>
          <p:cNvSpPr/>
          <p:nvPr/>
        </p:nvSpPr>
        <p:spPr>
          <a:xfrm>
            <a:off x="7418069" y="4492167"/>
            <a:ext cx="11432" cy="297003"/>
          </a:xfrm>
          <a:custGeom>
            <a:avLst/>
            <a:gdLst/>
            <a:ahLst/>
            <a:cxnLst/>
            <a:rect l="0" t="0" r="0" b="0"/>
            <a:pathLst>
              <a:path w="11432" h="297003">
                <a:moveTo>
                  <a:pt x="0" y="274142"/>
                </a:moveTo>
                <a:lnTo>
                  <a:pt x="0" y="86045"/>
                </a:lnTo>
                <a:lnTo>
                  <a:pt x="1271" y="82704"/>
                </a:lnTo>
                <a:lnTo>
                  <a:pt x="3388" y="79207"/>
                </a:lnTo>
                <a:lnTo>
                  <a:pt x="6069" y="75605"/>
                </a:lnTo>
                <a:lnTo>
                  <a:pt x="7856" y="71935"/>
                </a:lnTo>
                <a:lnTo>
                  <a:pt x="9048" y="68217"/>
                </a:lnTo>
                <a:lnTo>
                  <a:pt x="9842" y="64469"/>
                </a:lnTo>
                <a:lnTo>
                  <a:pt x="10372" y="60700"/>
                </a:lnTo>
                <a:lnTo>
                  <a:pt x="10724" y="56918"/>
                </a:lnTo>
                <a:lnTo>
                  <a:pt x="11291" y="47789"/>
                </a:lnTo>
                <a:lnTo>
                  <a:pt x="11431" y="0"/>
                </a:lnTo>
                <a:lnTo>
                  <a:pt x="11431" y="2970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40"/>
          <p:cNvSpPr/>
          <p:nvPr/>
        </p:nvSpPr>
        <p:spPr>
          <a:xfrm>
            <a:off x="7395209" y="3807376"/>
            <a:ext cx="68582" cy="444584"/>
          </a:xfrm>
          <a:custGeom>
            <a:avLst/>
            <a:gdLst/>
            <a:ahLst/>
            <a:cxnLst/>
            <a:rect l="0" t="0" r="0" b="0"/>
            <a:pathLst>
              <a:path w="68582" h="444584">
                <a:moveTo>
                  <a:pt x="68581" y="398863"/>
                </a:moveTo>
                <a:lnTo>
                  <a:pt x="62513" y="386728"/>
                </a:lnTo>
                <a:lnTo>
                  <a:pt x="60725" y="378073"/>
                </a:lnTo>
                <a:lnTo>
                  <a:pt x="59534" y="367223"/>
                </a:lnTo>
                <a:lnTo>
                  <a:pt x="58739" y="354910"/>
                </a:lnTo>
                <a:lnTo>
                  <a:pt x="58209" y="341621"/>
                </a:lnTo>
                <a:lnTo>
                  <a:pt x="57464" y="301187"/>
                </a:lnTo>
                <a:lnTo>
                  <a:pt x="57152" y="182879"/>
                </a:lnTo>
                <a:lnTo>
                  <a:pt x="58422" y="171054"/>
                </a:lnTo>
                <a:lnTo>
                  <a:pt x="65006" y="124354"/>
                </a:lnTo>
                <a:lnTo>
                  <a:pt x="66197" y="114257"/>
                </a:lnTo>
                <a:lnTo>
                  <a:pt x="66992" y="106256"/>
                </a:lnTo>
                <a:lnTo>
                  <a:pt x="66251" y="98382"/>
                </a:lnTo>
                <a:lnTo>
                  <a:pt x="64487" y="90593"/>
                </a:lnTo>
                <a:lnTo>
                  <a:pt x="62042" y="82859"/>
                </a:lnTo>
                <a:lnTo>
                  <a:pt x="60411" y="76434"/>
                </a:lnTo>
                <a:lnTo>
                  <a:pt x="58600" y="65908"/>
                </a:lnTo>
                <a:lnTo>
                  <a:pt x="57795" y="53610"/>
                </a:lnTo>
                <a:lnTo>
                  <a:pt x="57342" y="35793"/>
                </a:lnTo>
                <a:lnTo>
                  <a:pt x="57162" y="2817"/>
                </a:lnTo>
                <a:lnTo>
                  <a:pt x="58428" y="1482"/>
                </a:lnTo>
                <a:lnTo>
                  <a:pt x="60542" y="593"/>
                </a:lnTo>
                <a:lnTo>
                  <a:pt x="63221" y="0"/>
                </a:lnTo>
                <a:lnTo>
                  <a:pt x="65008" y="874"/>
                </a:lnTo>
                <a:lnTo>
                  <a:pt x="66199" y="2727"/>
                </a:lnTo>
                <a:lnTo>
                  <a:pt x="66992" y="5233"/>
                </a:lnTo>
                <a:lnTo>
                  <a:pt x="66252" y="10713"/>
                </a:lnTo>
                <a:lnTo>
                  <a:pt x="64488" y="18176"/>
                </a:lnTo>
                <a:lnTo>
                  <a:pt x="62042" y="26962"/>
                </a:lnTo>
                <a:lnTo>
                  <a:pt x="60412" y="35359"/>
                </a:lnTo>
                <a:lnTo>
                  <a:pt x="59325" y="43497"/>
                </a:lnTo>
                <a:lnTo>
                  <a:pt x="58600" y="51463"/>
                </a:lnTo>
                <a:lnTo>
                  <a:pt x="57795" y="63700"/>
                </a:lnTo>
                <a:lnTo>
                  <a:pt x="57581" y="68741"/>
                </a:lnTo>
                <a:lnTo>
                  <a:pt x="57278" y="106175"/>
                </a:lnTo>
                <a:lnTo>
                  <a:pt x="55965" y="117378"/>
                </a:lnTo>
                <a:lnTo>
                  <a:pt x="53820" y="126116"/>
                </a:lnTo>
                <a:lnTo>
                  <a:pt x="51120" y="133212"/>
                </a:lnTo>
                <a:lnTo>
                  <a:pt x="48051" y="153183"/>
                </a:lnTo>
                <a:lnTo>
                  <a:pt x="44734" y="181736"/>
                </a:lnTo>
                <a:lnTo>
                  <a:pt x="41253" y="216012"/>
                </a:lnTo>
                <a:lnTo>
                  <a:pt x="38932" y="243942"/>
                </a:lnTo>
                <a:lnTo>
                  <a:pt x="37385" y="267643"/>
                </a:lnTo>
                <a:lnTo>
                  <a:pt x="36353" y="288523"/>
                </a:lnTo>
                <a:lnTo>
                  <a:pt x="34396" y="303713"/>
                </a:lnTo>
                <a:lnTo>
                  <a:pt x="31821" y="315110"/>
                </a:lnTo>
                <a:lnTo>
                  <a:pt x="28833" y="323978"/>
                </a:lnTo>
                <a:lnTo>
                  <a:pt x="26843" y="336240"/>
                </a:lnTo>
                <a:lnTo>
                  <a:pt x="25516" y="350765"/>
                </a:lnTo>
                <a:lnTo>
                  <a:pt x="24631" y="366797"/>
                </a:lnTo>
                <a:lnTo>
                  <a:pt x="22770" y="381296"/>
                </a:lnTo>
                <a:lnTo>
                  <a:pt x="20260" y="394772"/>
                </a:lnTo>
                <a:lnTo>
                  <a:pt x="17317" y="407566"/>
                </a:lnTo>
                <a:lnTo>
                  <a:pt x="15354" y="417365"/>
                </a:lnTo>
                <a:lnTo>
                  <a:pt x="14047" y="425168"/>
                </a:lnTo>
                <a:lnTo>
                  <a:pt x="13175" y="431640"/>
                </a:lnTo>
                <a:lnTo>
                  <a:pt x="11323" y="435954"/>
                </a:lnTo>
                <a:lnTo>
                  <a:pt x="8819" y="438831"/>
                </a:lnTo>
                <a:lnTo>
                  <a:pt x="0" y="4445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41"/>
          <p:cNvSpPr/>
          <p:nvPr/>
        </p:nvSpPr>
        <p:spPr>
          <a:xfrm>
            <a:off x="7098030" y="3314700"/>
            <a:ext cx="491490" cy="45721"/>
          </a:xfrm>
          <a:custGeom>
            <a:avLst/>
            <a:gdLst/>
            <a:ahLst/>
            <a:cxnLst/>
            <a:rect l="0" t="0" r="0" b="0"/>
            <a:pathLst>
              <a:path w="491490" h="45721">
                <a:moveTo>
                  <a:pt x="0" y="45720"/>
                </a:moveTo>
                <a:lnTo>
                  <a:pt x="6068" y="39652"/>
                </a:lnTo>
                <a:lnTo>
                  <a:pt x="9125" y="37864"/>
                </a:lnTo>
                <a:lnTo>
                  <a:pt x="12432" y="36672"/>
                </a:lnTo>
                <a:lnTo>
                  <a:pt x="19496" y="35349"/>
                </a:lnTo>
                <a:lnTo>
                  <a:pt x="32091" y="34429"/>
                </a:lnTo>
                <a:lnTo>
                  <a:pt x="34093" y="35653"/>
                </a:lnTo>
                <a:lnTo>
                  <a:pt x="36699" y="37738"/>
                </a:lnTo>
                <a:lnTo>
                  <a:pt x="39706" y="40399"/>
                </a:lnTo>
                <a:lnTo>
                  <a:pt x="42981" y="42172"/>
                </a:lnTo>
                <a:lnTo>
                  <a:pt x="46433" y="43355"/>
                </a:lnTo>
                <a:lnTo>
                  <a:pt x="50005" y="44143"/>
                </a:lnTo>
                <a:lnTo>
                  <a:pt x="54927" y="43398"/>
                </a:lnTo>
                <a:lnTo>
                  <a:pt x="60748" y="41632"/>
                </a:lnTo>
                <a:lnTo>
                  <a:pt x="67168" y="39185"/>
                </a:lnTo>
                <a:lnTo>
                  <a:pt x="72719" y="37553"/>
                </a:lnTo>
                <a:lnTo>
                  <a:pt x="77689" y="36465"/>
                </a:lnTo>
                <a:lnTo>
                  <a:pt x="86598" y="35256"/>
                </a:lnTo>
                <a:lnTo>
                  <a:pt x="100024" y="34576"/>
                </a:lnTo>
                <a:lnTo>
                  <a:pt x="141389" y="34314"/>
                </a:lnTo>
                <a:lnTo>
                  <a:pt x="179125" y="34293"/>
                </a:lnTo>
                <a:lnTo>
                  <a:pt x="189267" y="33022"/>
                </a:lnTo>
                <a:lnTo>
                  <a:pt x="201107" y="30904"/>
                </a:lnTo>
                <a:lnTo>
                  <a:pt x="214081" y="28223"/>
                </a:lnTo>
                <a:lnTo>
                  <a:pt x="227811" y="26435"/>
                </a:lnTo>
                <a:lnTo>
                  <a:pt x="242043" y="25243"/>
                </a:lnTo>
                <a:lnTo>
                  <a:pt x="256612" y="24449"/>
                </a:lnTo>
                <a:lnTo>
                  <a:pt x="268865" y="22649"/>
                </a:lnTo>
                <a:lnTo>
                  <a:pt x="279573" y="20179"/>
                </a:lnTo>
                <a:lnTo>
                  <a:pt x="289252" y="17262"/>
                </a:lnTo>
                <a:lnTo>
                  <a:pt x="298244" y="15318"/>
                </a:lnTo>
                <a:lnTo>
                  <a:pt x="306780" y="14022"/>
                </a:lnTo>
                <a:lnTo>
                  <a:pt x="315009" y="13158"/>
                </a:lnTo>
                <a:lnTo>
                  <a:pt x="324306" y="12582"/>
                </a:lnTo>
                <a:lnTo>
                  <a:pt x="344796" y="11941"/>
                </a:lnTo>
                <a:lnTo>
                  <a:pt x="358134" y="10501"/>
                </a:lnTo>
                <a:lnTo>
                  <a:pt x="373375" y="8270"/>
                </a:lnTo>
                <a:lnTo>
                  <a:pt x="389887" y="5513"/>
                </a:lnTo>
                <a:lnTo>
                  <a:pt x="402164" y="3675"/>
                </a:lnTo>
                <a:lnTo>
                  <a:pt x="411620" y="2450"/>
                </a:lnTo>
                <a:lnTo>
                  <a:pt x="426782" y="1089"/>
                </a:lnTo>
                <a:lnTo>
                  <a:pt x="441987" y="484"/>
                </a:lnTo>
                <a:lnTo>
                  <a:pt x="458760" y="143"/>
                </a:lnTo>
                <a:lnTo>
                  <a:pt x="49148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42"/>
          <p:cNvSpPr/>
          <p:nvPr/>
        </p:nvSpPr>
        <p:spPr>
          <a:xfrm>
            <a:off x="7315200" y="3371850"/>
            <a:ext cx="57151" cy="308610"/>
          </a:xfrm>
          <a:custGeom>
            <a:avLst/>
            <a:gdLst/>
            <a:ahLst/>
            <a:cxnLst/>
            <a:rect l="0" t="0" r="0" b="0"/>
            <a:pathLst>
              <a:path w="57151" h="308610">
                <a:moveTo>
                  <a:pt x="0" y="0"/>
                </a:moveTo>
                <a:lnTo>
                  <a:pt x="6067" y="12135"/>
                </a:lnTo>
                <a:lnTo>
                  <a:pt x="7855" y="16980"/>
                </a:lnTo>
                <a:lnTo>
                  <a:pt x="9046" y="21480"/>
                </a:lnTo>
                <a:lnTo>
                  <a:pt x="11640" y="36216"/>
                </a:lnTo>
                <a:lnTo>
                  <a:pt x="17026" y="68166"/>
                </a:lnTo>
                <a:lnTo>
                  <a:pt x="18971" y="81003"/>
                </a:lnTo>
                <a:lnTo>
                  <a:pt x="20267" y="90832"/>
                </a:lnTo>
                <a:lnTo>
                  <a:pt x="21132" y="98655"/>
                </a:lnTo>
                <a:lnTo>
                  <a:pt x="22977" y="107680"/>
                </a:lnTo>
                <a:lnTo>
                  <a:pt x="25479" y="117506"/>
                </a:lnTo>
                <a:lnTo>
                  <a:pt x="28416" y="127867"/>
                </a:lnTo>
                <a:lnTo>
                  <a:pt x="31643" y="137315"/>
                </a:lnTo>
                <a:lnTo>
                  <a:pt x="35066" y="146153"/>
                </a:lnTo>
                <a:lnTo>
                  <a:pt x="38617" y="154585"/>
                </a:lnTo>
                <a:lnTo>
                  <a:pt x="40985" y="161476"/>
                </a:lnTo>
                <a:lnTo>
                  <a:pt x="42563" y="167341"/>
                </a:lnTo>
                <a:lnTo>
                  <a:pt x="43615" y="172520"/>
                </a:lnTo>
                <a:lnTo>
                  <a:pt x="44316" y="181053"/>
                </a:lnTo>
                <a:lnTo>
                  <a:pt x="44784" y="191822"/>
                </a:lnTo>
                <a:lnTo>
                  <a:pt x="45535" y="227403"/>
                </a:lnTo>
                <a:lnTo>
                  <a:pt x="45665" y="248423"/>
                </a:lnTo>
                <a:lnTo>
                  <a:pt x="46953" y="254516"/>
                </a:lnTo>
                <a:lnTo>
                  <a:pt x="49082" y="259847"/>
                </a:lnTo>
                <a:lnTo>
                  <a:pt x="51771" y="264671"/>
                </a:lnTo>
                <a:lnTo>
                  <a:pt x="53564" y="270427"/>
                </a:lnTo>
                <a:lnTo>
                  <a:pt x="54760" y="276805"/>
                </a:lnTo>
                <a:lnTo>
                  <a:pt x="55556" y="283596"/>
                </a:lnTo>
                <a:lnTo>
                  <a:pt x="56087" y="289394"/>
                </a:lnTo>
                <a:lnTo>
                  <a:pt x="56441" y="294529"/>
                </a:lnTo>
                <a:lnTo>
                  <a:pt x="57150" y="3086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43"/>
          <p:cNvSpPr/>
          <p:nvPr/>
        </p:nvSpPr>
        <p:spPr>
          <a:xfrm>
            <a:off x="7601152" y="3326600"/>
            <a:ext cx="262461" cy="307612"/>
          </a:xfrm>
          <a:custGeom>
            <a:avLst/>
            <a:gdLst/>
            <a:ahLst/>
            <a:cxnLst/>
            <a:rect l="0" t="0" r="0" b="0"/>
            <a:pathLst>
              <a:path w="262461" h="307612">
                <a:moveTo>
                  <a:pt x="171248" y="10959"/>
                </a:moveTo>
                <a:lnTo>
                  <a:pt x="171248" y="4892"/>
                </a:lnTo>
                <a:lnTo>
                  <a:pt x="169978" y="3104"/>
                </a:lnTo>
                <a:lnTo>
                  <a:pt x="167861" y="1913"/>
                </a:lnTo>
                <a:lnTo>
                  <a:pt x="162122" y="589"/>
                </a:lnTo>
                <a:lnTo>
                  <a:pt x="155338" y="0"/>
                </a:lnTo>
                <a:lnTo>
                  <a:pt x="150481" y="2383"/>
                </a:lnTo>
                <a:lnTo>
                  <a:pt x="144704" y="6512"/>
                </a:lnTo>
                <a:lnTo>
                  <a:pt x="138312" y="11805"/>
                </a:lnTo>
                <a:lnTo>
                  <a:pt x="132780" y="16603"/>
                </a:lnTo>
                <a:lnTo>
                  <a:pt x="127822" y="21072"/>
                </a:lnTo>
                <a:lnTo>
                  <a:pt x="123247" y="25321"/>
                </a:lnTo>
                <a:lnTo>
                  <a:pt x="117658" y="29424"/>
                </a:lnTo>
                <a:lnTo>
                  <a:pt x="111391" y="33429"/>
                </a:lnTo>
                <a:lnTo>
                  <a:pt x="104673" y="37369"/>
                </a:lnTo>
                <a:lnTo>
                  <a:pt x="97654" y="41266"/>
                </a:lnTo>
                <a:lnTo>
                  <a:pt x="83083" y="48983"/>
                </a:lnTo>
                <a:lnTo>
                  <a:pt x="76911" y="52818"/>
                </a:lnTo>
                <a:lnTo>
                  <a:pt x="71526" y="56645"/>
                </a:lnTo>
                <a:lnTo>
                  <a:pt x="66667" y="60467"/>
                </a:lnTo>
                <a:lnTo>
                  <a:pt x="60887" y="64284"/>
                </a:lnTo>
                <a:lnTo>
                  <a:pt x="54494" y="68099"/>
                </a:lnTo>
                <a:lnTo>
                  <a:pt x="47692" y="71913"/>
                </a:lnTo>
                <a:lnTo>
                  <a:pt x="41887" y="75725"/>
                </a:lnTo>
                <a:lnTo>
                  <a:pt x="36747" y="79536"/>
                </a:lnTo>
                <a:lnTo>
                  <a:pt x="32051" y="83348"/>
                </a:lnTo>
                <a:lnTo>
                  <a:pt x="27649" y="87158"/>
                </a:lnTo>
                <a:lnTo>
                  <a:pt x="23446" y="90969"/>
                </a:lnTo>
                <a:lnTo>
                  <a:pt x="15388" y="98589"/>
                </a:lnTo>
                <a:lnTo>
                  <a:pt x="7573" y="106209"/>
                </a:lnTo>
                <a:lnTo>
                  <a:pt x="4982" y="110019"/>
                </a:lnTo>
                <a:lnTo>
                  <a:pt x="2102" y="117640"/>
                </a:lnTo>
                <a:lnTo>
                  <a:pt x="821" y="125259"/>
                </a:lnTo>
                <a:lnTo>
                  <a:pt x="0" y="134432"/>
                </a:lnTo>
                <a:lnTo>
                  <a:pt x="6661" y="139072"/>
                </a:lnTo>
                <a:lnTo>
                  <a:pt x="11994" y="142088"/>
                </a:lnTo>
                <a:lnTo>
                  <a:pt x="18088" y="144099"/>
                </a:lnTo>
                <a:lnTo>
                  <a:pt x="24691" y="145439"/>
                </a:lnTo>
                <a:lnTo>
                  <a:pt x="31633" y="146332"/>
                </a:lnTo>
                <a:lnTo>
                  <a:pt x="41341" y="146928"/>
                </a:lnTo>
                <a:lnTo>
                  <a:pt x="65675" y="147590"/>
                </a:lnTo>
                <a:lnTo>
                  <a:pt x="79276" y="149037"/>
                </a:lnTo>
                <a:lnTo>
                  <a:pt x="93423" y="151271"/>
                </a:lnTo>
                <a:lnTo>
                  <a:pt x="107934" y="154030"/>
                </a:lnTo>
                <a:lnTo>
                  <a:pt x="120148" y="155870"/>
                </a:lnTo>
                <a:lnTo>
                  <a:pt x="130831" y="157097"/>
                </a:lnTo>
                <a:lnTo>
                  <a:pt x="140494" y="157914"/>
                </a:lnTo>
                <a:lnTo>
                  <a:pt x="153285" y="160999"/>
                </a:lnTo>
                <a:lnTo>
                  <a:pt x="168162" y="165596"/>
                </a:lnTo>
                <a:lnTo>
                  <a:pt x="184430" y="171201"/>
                </a:lnTo>
                <a:lnTo>
                  <a:pt x="197816" y="177477"/>
                </a:lnTo>
                <a:lnTo>
                  <a:pt x="209280" y="184201"/>
                </a:lnTo>
                <a:lnTo>
                  <a:pt x="219462" y="191224"/>
                </a:lnTo>
                <a:lnTo>
                  <a:pt x="227521" y="195906"/>
                </a:lnTo>
                <a:lnTo>
                  <a:pt x="234163" y="199027"/>
                </a:lnTo>
                <a:lnTo>
                  <a:pt x="239862" y="201108"/>
                </a:lnTo>
                <a:lnTo>
                  <a:pt x="244930" y="203765"/>
                </a:lnTo>
                <a:lnTo>
                  <a:pt x="249580" y="206807"/>
                </a:lnTo>
                <a:lnTo>
                  <a:pt x="253949" y="210104"/>
                </a:lnTo>
                <a:lnTo>
                  <a:pt x="256862" y="213573"/>
                </a:lnTo>
                <a:lnTo>
                  <a:pt x="258803" y="217155"/>
                </a:lnTo>
                <a:lnTo>
                  <a:pt x="260961" y="224522"/>
                </a:lnTo>
                <a:lnTo>
                  <a:pt x="261920" y="232030"/>
                </a:lnTo>
                <a:lnTo>
                  <a:pt x="262347" y="239600"/>
                </a:lnTo>
                <a:lnTo>
                  <a:pt x="262460" y="243396"/>
                </a:lnTo>
                <a:lnTo>
                  <a:pt x="261265" y="247197"/>
                </a:lnTo>
                <a:lnTo>
                  <a:pt x="256552" y="254807"/>
                </a:lnTo>
                <a:lnTo>
                  <a:pt x="253518" y="257345"/>
                </a:lnTo>
                <a:lnTo>
                  <a:pt x="250224" y="259036"/>
                </a:lnTo>
                <a:lnTo>
                  <a:pt x="246758" y="260164"/>
                </a:lnTo>
                <a:lnTo>
                  <a:pt x="239521" y="264804"/>
                </a:lnTo>
                <a:lnTo>
                  <a:pt x="235813" y="267819"/>
                </a:lnTo>
                <a:lnTo>
                  <a:pt x="230801" y="271099"/>
                </a:lnTo>
                <a:lnTo>
                  <a:pt x="224920" y="274556"/>
                </a:lnTo>
                <a:lnTo>
                  <a:pt x="218459" y="278130"/>
                </a:lnTo>
                <a:lnTo>
                  <a:pt x="212882" y="281784"/>
                </a:lnTo>
                <a:lnTo>
                  <a:pt x="207894" y="285489"/>
                </a:lnTo>
                <a:lnTo>
                  <a:pt x="203299" y="289229"/>
                </a:lnTo>
                <a:lnTo>
                  <a:pt x="197695" y="291722"/>
                </a:lnTo>
                <a:lnTo>
                  <a:pt x="191418" y="293385"/>
                </a:lnTo>
                <a:lnTo>
                  <a:pt x="184696" y="294493"/>
                </a:lnTo>
                <a:lnTo>
                  <a:pt x="176403" y="296502"/>
                </a:lnTo>
                <a:lnTo>
                  <a:pt x="167064" y="299111"/>
                </a:lnTo>
                <a:lnTo>
                  <a:pt x="157028" y="302121"/>
                </a:lnTo>
                <a:lnTo>
                  <a:pt x="146528" y="304127"/>
                </a:lnTo>
                <a:lnTo>
                  <a:pt x="135718" y="305464"/>
                </a:lnTo>
                <a:lnTo>
                  <a:pt x="124701" y="306356"/>
                </a:lnTo>
                <a:lnTo>
                  <a:pt x="114817" y="306951"/>
                </a:lnTo>
                <a:lnTo>
                  <a:pt x="97061" y="307611"/>
                </a:lnTo>
                <a:lnTo>
                  <a:pt x="87499" y="306517"/>
                </a:lnTo>
                <a:lnTo>
                  <a:pt x="77315" y="304518"/>
                </a:lnTo>
                <a:lnTo>
                  <a:pt x="66716" y="301915"/>
                </a:lnTo>
                <a:lnTo>
                  <a:pt x="58380" y="300180"/>
                </a:lnTo>
                <a:lnTo>
                  <a:pt x="51552" y="299023"/>
                </a:lnTo>
                <a:lnTo>
                  <a:pt x="34088" y="2852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4"/>
          <p:cNvSpPr/>
          <p:nvPr/>
        </p:nvSpPr>
        <p:spPr>
          <a:xfrm>
            <a:off x="6880859" y="3131819"/>
            <a:ext cx="1147981" cy="80011"/>
          </a:xfrm>
          <a:custGeom>
            <a:avLst/>
            <a:gdLst/>
            <a:ahLst/>
            <a:cxnLst/>
            <a:rect l="0" t="0" r="0" b="0"/>
            <a:pathLst>
              <a:path w="1147981" h="80011">
                <a:moveTo>
                  <a:pt x="0" y="80010"/>
                </a:moveTo>
                <a:lnTo>
                  <a:pt x="31819" y="80010"/>
                </a:lnTo>
                <a:lnTo>
                  <a:pt x="44073" y="78740"/>
                </a:lnTo>
                <a:lnTo>
                  <a:pt x="78008" y="73943"/>
                </a:lnTo>
                <a:lnTo>
                  <a:pt x="106616" y="72155"/>
                </a:lnTo>
                <a:lnTo>
                  <a:pt x="182429" y="70169"/>
                </a:lnTo>
                <a:lnTo>
                  <a:pt x="323254" y="68674"/>
                </a:lnTo>
                <a:lnTo>
                  <a:pt x="377865" y="68593"/>
                </a:lnTo>
                <a:lnTo>
                  <a:pt x="395420" y="67318"/>
                </a:lnTo>
                <a:lnTo>
                  <a:pt x="442019" y="62516"/>
                </a:lnTo>
                <a:lnTo>
                  <a:pt x="468669" y="60727"/>
                </a:lnTo>
                <a:lnTo>
                  <a:pt x="496596" y="59535"/>
                </a:lnTo>
                <a:lnTo>
                  <a:pt x="525374" y="58740"/>
                </a:lnTo>
                <a:lnTo>
                  <a:pt x="566150" y="55670"/>
                </a:lnTo>
                <a:lnTo>
                  <a:pt x="669029" y="45486"/>
                </a:lnTo>
                <a:lnTo>
                  <a:pt x="707640" y="40484"/>
                </a:lnTo>
                <a:lnTo>
                  <a:pt x="735920" y="35880"/>
                </a:lnTo>
                <a:lnTo>
                  <a:pt x="757314" y="31540"/>
                </a:lnTo>
                <a:lnTo>
                  <a:pt x="779196" y="28647"/>
                </a:lnTo>
                <a:lnTo>
                  <a:pt x="801404" y="26718"/>
                </a:lnTo>
                <a:lnTo>
                  <a:pt x="823830" y="25432"/>
                </a:lnTo>
                <a:lnTo>
                  <a:pt x="842590" y="23305"/>
                </a:lnTo>
                <a:lnTo>
                  <a:pt x="858907" y="20617"/>
                </a:lnTo>
                <a:lnTo>
                  <a:pt x="873594" y="17555"/>
                </a:lnTo>
                <a:lnTo>
                  <a:pt x="885927" y="15513"/>
                </a:lnTo>
                <a:lnTo>
                  <a:pt x="906402" y="13245"/>
                </a:lnTo>
                <a:lnTo>
                  <a:pt x="924308" y="12640"/>
                </a:lnTo>
                <a:lnTo>
                  <a:pt x="1036967" y="11590"/>
                </a:lnTo>
                <a:lnTo>
                  <a:pt x="1053261" y="10267"/>
                </a:lnTo>
                <a:lnTo>
                  <a:pt x="1067934" y="8115"/>
                </a:lnTo>
                <a:lnTo>
                  <a:pt x="1081527" y="5410"/>
                </a:lnTo>
                <a:lnTo>
                  <a:pt x="1091858" y="3607"/>
                </a:lnTo>
                <a:lnTo>
                  <a:pt x="1106723" y="1603"/>
                </a:lnTo>
                <a:lnTo>
                  <a:pt x="1138851" y="94"/>
                </a:lnTo>
                <a:lnTo>
                  <a:pt x="1147980" y="28"/>
                </a:lnTo>
                <a:lnTo>
                  <a:pt x="113157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5"/>
          <p:cNvSpPr/>
          <p:nvPr/>
        </p:nvSpPr>
        <p:spPr>
          <a:xfrm>
            <a:off x="7840979" y="3063239"/>
            <a:ext cx="302450" cy="228601"/>
          </a:xfrm>
          <a:custGeom>
            <a:avLst/>
            <a:gdLst/>
            <a:ahLst/>
            <a:cxnLst/>
            <a:rect l="0" t="0" r="0" b="0"/>
            <a:pathLst>
              <a:path w="302450" h="228601">
                <a:moveTo>
                  <a:pt x="0" y="0"/>
                </a:moveTo>
                <a:lnTo>
                  <a:pt x="6069" y="0"/>
                </a:lnTo>
                <a:lnTo>
                  <a:pt x="7855" y="1271"/>
                </a:lnTo>
                <a:lnTo>
                  <a:pt x="9048" y="3387"/>
                </a:lnTo>
                <a:lnTo>
                  <a:pt x="9842" y="6069"/>
                </a:lnTo>
                <a:lnTo>
                  <a:pt x="11641" y="7856"/>
                </a:lnTo>
                <a:lnTo>
                  <a:pt x="14112" y="9047"/>
                </a:lnTo>
                <a:lnTo>
                  <a:pt x="20242" y="10371"/>
                </a:lnTo>
                <a:lnTo>
                  <a:pt x="27201" y="10960"/>
                </a:lnTo>
                <a:lnTo>
                  <a:pt x="35914" y="12387"/>
                </a:lnTo>
                <a:lnTo>
                  <a:pt x="73436" y="19193"/>
                </a:lnTo>
                <a:lnTo>
                  <a:pt x="81978" y="20415"/>
                </a:lnTo>
                <a:lnTo>
                  <a:pt x="88941" y="21230"/>
                </a:lnTo>
                <a:lnTo>
                  <a:pt x="94855" y="23044"/>
                </a:lnTo>
                <a:lnTo>
                  <a:pt x="100067" y="25523"/>
                </a:lnTo>
                <a:lnTo>
                  <a:pt x="104811" y="28445"/>
                </a:lnTo>
                <a:lnTo>
                  <a:pt x="110514" y="30394"/>
                </a:lnTo>
                <a:lnTo>
                  <a:pt x="116856" y="31693"/>
                </a:lnTo>
                <a:lnTo>
                  <a:pt x="123624" y="32559"/>
                </a:lnTo>
                <a:lnTo>
                  <a:pt x="130677" y="34406"/>
                </a:lnTo>
                <a:lnTo>
                  <a:pt x="137918" y="36907"/>
                </a:lnTo>
                <a:lnTo>
                  <a:pt x="145285" y="39845"/>
                </a:lnTo>
                <a:lnTo>
                  <a:pt x="155277" y="43074"/>
                </a:lnTo>
                <a:lnTo>
                  <a:pt x="167019" y="46496"/>
                </a:lnTo>
                <a:lnTo>
                  <a:pt x="207814" y="57380"/>
                </a:lnTo>
                <a:lnTo>
                  <a:pt x="222363" y="61114"/>
                </a:lnTo>
                <a:lnTo>
                  <a:pt x="233332" y="63602"/>
                </a:lnTo>
                <a:lnTo>
                  <a:pt x="241915" y="65262"/>
                </a:lnTo>
                <a:lnTo>
                  <a:pt x="248907" y="66368"/>
                </a:lnTo>
                <a:lnTo>
                  <a:pt x="256108" y="68376"/>
                </a:lnTo>
                <a:lnTo>
                  <a:pt x="263449" y="70984"/>
                </a:lnTo>
                <a:lnTo>
                  <a:pt x="281345" y="78227"/>
                </a:lnTo>
                <a:lnTo>
                  <a:pt x="290513" y="79482"/>
                </a:lnTo>
                <a:lnTo>
                  <a:pt x="294005" y="80928"/>
                </a:lnTo>
                <a:lnTo>
                  <a:pt x="301272" y="85921"/>
                </a:lnTo>
                <a:lnTo>
                  <a:pt x="302449" y="89031"/>
                </a:lnTo>
                <a:lnTo>
                  <a:pt x="301963" y="92374"/>
                </a:lnTo>
                <a:lnTo>
                  <a:pt x="298035" y="99475"/>
                </a:lnTo>
                <a:lnTo>
                  <a:pt x="295211" y="103147"/>
                </a:lnTo>
                <a:lnTo>
                  <a:pt x="292057" y="106865"/>
                </a:lnTo>
                <a:lnTo>
                  <a:pt x="288686" y="110613"/>
                </a:lnTo>
                <a:lnTo>
                  <a:pt x="281551" y="118165"/>
                </a:lnTo>
                <a:lnTo>
                  <a:pt x="270395" y="129557"/>
                </a:lnTo>
                <a:lnTo>
                  <a:pt x="262813" y="134632"/>
                </a:lnTo>
                <a:lnTo>
                  <a:pt x="252679" y="140554"/>
                </a:lnTo>
                <a:lnTo>
                  <a:pt x="240843" y="147043"/>
                </a:lnTo>
                <a:lnTo>
                  <a:pt x="231682" y="152639"/>
                </a:lnTo>
                <a:lnTo>
                  <a:pt x="224305" y="157639"/>
                </a:lnTo>
                <a:lnTo>
                  <a:pt x="218117" y="162243"/>
                </a:lnTo>
                <a:lnTo>
                  <a:pt x="212722" y="166582"/>
                </a:lnTo>
                <a:lnTo>
                  <a:pt x="207854" y="170745"/>
                </a:lnTo>
                <a:lnTo>
                  <a:pt x="203340" y="174790"/>
                </a:lnTo>
                <a:lnTo>
                  <a:pt x="199060" y="177487"/>
                </a:lnTo>
                <a:lnTo>
                  <a:pt x="190918" y="180483"/>
                </a:lnTo>
                <a:lnTo>
                  <a:pt x="183066" y="185202"/>
                </a:lnTo>
                <a:lnTo>
                  <a:pt x="179194" y="188238"/>
                </a:lnTo>
                <a:lnTo>
                  <a:pt x="171506" y="191611"/>
                </a:lnTo>
                <a:lnTo>
                  <a:pt x="167677" y="192511"/>
                </a:lnTo>
                <a:lnTo>
                  <a:pt x="165125" y="194381"/>
                </a:lnTo>
                <a:lnTo>
                  <a:pt x="163423" y="196898"/>
                </a:lnTo>
                <a:lnTo>
                  <a:pt x="162289" y="199845"/>
                </a:lnTo>
                <a:lnTo>
                  <a:pt x="157723" y="203081"/>
                </a:lnTo>
                <a:lnTo>
                  <a:pt x="150869" y="206507"/>
                </a:lnTo>
                <a:lnTo>
                  <a:pt x="114300" y="2286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6"/>
          <p:cNvSpPr/>
          <p:nvPr/>
        </p:nvSpPr>
        <p:spPr>
          <a:xfrm>
            <a:off x="6824210" y="3063239"/>
            <a:ext cx="192222" cy="331471"/>
          </a:xfrm>
          <a:custGeom>
            <a:avLst/>
            <a:gdLst/>
            <a:ahLst/>
            <a:cxnLst/>
            <a:rect l="0" t="0" r="0" b="0"/>
            <a:pathLst>
              <a:path w="192222" h="331471">
                <a:moveTo>
                  <a:pt x="182380" y="0"/>
                </a:moveTo>
                <a:lnTo>
                  <a:pt x="188448" y="6069"/>
                </a:lnTo>
                <a:lnTo>
                  <a:pt x="190235" y="9126"/>
                </a:lnTo>
                <a:lnTo>
                  <a:pt x="192221" y="15910"/>
                </a:lnTo>
                <a:lnTo>
                  <a:pt x="191480" y="19496"/>
                </a:lnTo>
                <a:lnTo>
                  <a:pt x="187272" y="26869"/>
                </a:lnTo>
                <a:lnTo>
                  <a:pt x="184370" y="30613"/>
                </a:lnTo>
                <a:lnTo>
                  <a:pt x="181167" y="34379"/>
                </a:lnTo>
                <a:lnTo>
                  <a:pt x="177761" y="38159"/>
                </a:lnTo>
                <a:lnTo>
                  <a:pt x="167204" y="49133"/>
                </a:lnTo>
                <a:lnTo>
                  <a:pt x="160832" y="55616"/>
                </a:lnTo>
                <a:lnTo>
                  <a:pt x="147695" y="63747"/>
                </a:lnTo>
                <a:lnTo>
                  <a:pt x="130046" y="72978"/>
                </a:lnTo>
                <a:lnTo>
                  <a:pt x="109390" y="82942"/>
                </a:lnTo>
                <a:lnTo>
                  <a:pt x="91810" y="92125"/>
                </a:lnTo>
                <a:lnTo>
                  <a:pt x="76280" y="100787"/>
                </a:lnTo>
                <a:lnTo>
                  <a:pt x="62116" y="109101"/>
                </a:lnTo>
                <a:lnTo>
                  <a:pt x="52674" y="115914"/>
                </a:lnTo>
                <a:lnTo>
                  <a:pt x="46379" y="121726"/>
                </a:lnTo>
                <a:lnTo>
                  <a:pt x="42183" y="126871"/>
                </a:lnTo>
                <a:lnTo>
                  <a:pt x="36845" y="131571"/>
                </a:lnTo>
                <a:lnTo>
                  <a:pt x="30746" y="135974"/>
                </a:lnTo>
                <a:lnTo>
                  <a:pt x="24141" y="140180"/>
                </a:lnTo>
                <a:lnTo>
                  <a:pt x="19737" y="144253"/>
                </a:lnTo>
                <a:lnTo>
                  <a:pt x="16801" y="148239"/>
                </a:lnTo>
                <a:lnTo>
                  <a:pt x="12089" y="157693"/>
                </a:lnTo>
                <a:lnTo>
                  <a:pt x="8059" y="162373"/>
                </a:lnTo>
                <a:lnTo>
                  <a:pt x="5205" y="165399"/>
                </a:lnTo>
                <a:lnTo>
                  <a:pt x="3304" y="168686"/>
                </a:lnTo>
                <a:lnTo>
                  <a:pt x="627" y="178110"/>
                </a:lnTo>
                <a:lnTo>
                  <a:pt x="0" y="180760"/>
                </a:lnTo>
                <a:lnTo>
                  <a:pt x="1103" y="182737"/>
                </a:lnTo>
                <a:lnTo>
                  <a:pt x="5716" y="188320"/>
                </a:lnTo>
                <a:lnTo>
                  <a:pt x="7454" y="191587"/>
                </a:lnTo>
                <a:lnTo>
                  <a:pt x="9899" y="200982"/>
                </a:lnTo>
                <a:lnTo>
                  <a:pt x="10472" y="203626"/>
                </a:lnTo>
                <a:lnTo>
                  <a:pt x="14112" y="208187"/>
                </a:lnTo>
                <a:lnTo>
                  <a:pt x="20731" y="215396"/>
                </a:lnTo>
                <a:lnTo>
                  <a:pt x="32058" y="226856"/>
                </a:lnTo>
                <a:lnTo>
                  <a:pt x="35175" y="228708"/>
                </a:lnTo>
                <a:lnTo>
                  <a:pt x="39793" y="231212"/>
                </a:lnTo>
                <a:lnTo>
                  <a:pt x="45412" y="234151"/>
                </a:lnTo>
                <a:lnTo>
                  <a:pt x="54238" y="241191"/>
                </a:lnTo>
                <a:lnTo>
                  <a:pt x="65202" y="250964"/>
                </a:lnTo>
                <a:lnTo>
                  <a:pt x="77591" y="262559"/>
                </a:lnTo>
                <a:lnTo>
                  <a:pt x="85850" y="271560"/>
                </a:lnTo>
                <a:lnTo>
                  <a:pt x="91357" y="278830"/>
                </a:lnTo>
                <a:lnTo>
                  <a:pt x="95028" y="284947"/>
                </a:lnTo>
                <a:lnTo>
                  <a:pt x="98745" y="290295"/>
                </a:lnTo>
                <a:lnTo>
                  <a:pt x="102493" y="295130"/>
                </a:lnTo>
                <a:lnTo>
                  <a:pt x="111566" y="305947"/>
                </a:lnTo>
                <a:lnTo>
                  <a:pt x="112806" y="314200"/>
                </a:lnTo>
                <a:lnTo>
                  <a:pt x="113799" y="3314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segments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length a segment is always measured positively, like a distance.</a:t>
            </a:r>
          </a:p>
          <a:p>
            <a:r>
              <a:rPr lang="en-US" dirty="0" smtClean="0"/>
              <a:t>Congruent segments are segments that have equal lengths.</a:t>
            </a:r>
          </a:p>
          <a:p>
            <a:r>
              <a:rPr lang="en-US" dirty="0" smtClean="0"/>
              <a:t>The midpoint of a segment is the point that divides the segment into two congruent segments.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5062522"/>
            <a:ext cx="3886200" cy="123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304"/>
          <p:cNvSpPr/>
          <p:nvPr/>
        </p:nvSpPr>
        <p:spPr>
          <a:xfrm>
            <a:off x="4114800" y="5554979"/>
            <a:ext cx="40876" cy="365761"/>
          </a:xfrm>
          <a:custGeom>
            <a:avLst/>
            <a:gdLst/>
            <a:ahLst/>
            <a:cxnLst/>
            <a:rect l="0" t="0" r="0" b="0"/>
            <a:pathLst>
              <a:path w="40876" h="365761">
                <a:moveTo>
                  <a:pt x="34290" y="0"/>
                </a:moveTo>
                <a:lnTo>
                  <a:pt x="40358" y="6068"/>
                </a:lnTo>
                <a:lnTo>
                  <a:pt x="40875" y="15475"/>
                </a:lnTo>
                <a:lnTo>
                  <a:pt x="39950" y="29367"/>
                </a:lnTo>
                <a:lnTo>
                  <a:pt x="29340" y="130685"/>
                </a:lnTo>
                <a:lnTo>
                  <a:pt x="27180" y="163323"/>
                </a:lnTo>
                <a:lnTo>
                  <a:pt x="25740" y="196512"/>
                </a:lnTo>
                <a:lnTo>
                  <a:pt x="24780" y="230069"/>
                </a:lnTo>
                <a:lnTo>
                  <a:pt x="22870" y="258789"/>
                </a:lnTo>
                <a:lnTo>
                  <a:pt x="20327" y="284287"/>
                </a:lnTo>
                <a:lnTo>
                  <a:pt x="15384" y="324470"/>
                </a:lnTo>
                <a:lnTo>
                  <a:pt x="14066" y="336964"/>
                </a:lnTo>
                <a:lnTo>
                  <a:pt x="0" y="3657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05"/>
          <p:cNvSpPr/>
          <p:nvPr/>
        </p:nvSpPr>
        <p:spPr>
          <a:xfrm>
            <a:off x="5440679" y="5566409"/>
            <a:ext cx="34279" cy="400051"/>
          </a:xfrm>
          <a:custGeom>
            <a:avLst/>
            <a:gdLst/>
            <a:ahLst/>
            <a:cxnLst/>
            <a:rect l="0" t="0" r="0" b="0"/>
            <a:pathLst>
              <a:path w="34279" h="400051">
                <a:moveTo>
                  <a:pt x="11430" y="0"/>
                </a:moveTo>
                <a:lnTo>
                  <a:pt x="21272" y="0"/>
                </a:lnTo>
                <a:lnTo>
                  <a:pt x="21801" y="1270"/>
                </a:lnTo>
                <a:lnTo>
                  <a:pt x="22768" y="11641"/>
                </a:lnTo>
                <a:lnTo>
                  <a:pt x="22819" y="17028"/>
                </a:lnTo>
                <a:lnTo>
                  <a:pt x="24103" y="21512"/>
                </a:lnTo>
                <a:lnTo>
                  <a:pt x="26229" y="27041"/>
                </a:lnTo>
                <a:lnTo>
                  <a:pt x="28916" y="33268"/>
                </a:lnTo>
                <a:lnTo>
                  <a:pt x="30708" y="39959"/>
                </a:lnTo>
                <a:lnTo>
                  <a:pt x="31902" y="46959"/>
                </a:lnTo>
                <a:lnTo>
                  <a:pt x="32698" y="54166"/>
                </a:lnTo>
                <a:lnTo>
                  <a:pt x="33229" y="61511"/>
                </a:lnTo>
                <a:lnTo>
                  <a:pt x="33583" y="68948"/>
                </a:lnTo>
                <a:lnTo>
                  <a:pt x="33976" y="83984"/>
                </a:lnTo>
                <a:lnTo>
                  <a:pt x="34278" y="156922"/>
                </a:lnTo>
                <a:lnTo>
                  <a:pt x="33012" y="168115"/>
                </a:lnTo>
                <a:lnTo>
                  <a:pt x="30898" y="178117"/>
                </a:lnTo>
                <a:lnTo>
                  <a:pt x="28219" y="187325"/>
                </a:lnTo>
                <a:lnTo>
                  <a:pt x="26433" y="196003"/>
                </a:lnTo>
                <a:lnTo>
                  <a:pt x="25242" y="204329"/>
                </a:lnTo>
                <a:lnTo>
                  <a:pt x="24448" y="212420"/>
                </a:lnTo>
                <a:lnTo>
                  <a:pt x="23919" y="220353"/>
                </a:lnTo>
                <a:lnTo>
                  <a:pt x="23566" y="228182"/>
                </a:lnTo>
                <a:lnTo>
                  <a:pt x="23331" y="235942"/>
                </a:lnTo>
                <a:lnTo>
                  <a:pt x="19683" y="278430"/>
                </a:lnTo>
                <a:lnTo>
                  <a:pt x="15098" y="329487"/>
                </a:lnTo>
                <a:lnTo>
                  <a:pt x="13060" y="360646"/>
                </a:lnTo>
                <a:lnTo>
                  <a:pt x="11247" y="371240"/>
                </a:lnTo>
                <a:lnTo>
                  <a:pt x="8768" y="379574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06"/>
          <p:cNvSpPr/>
          <p:nvPr/>
        </p:nvSpPr>
        <p:spPr>
          <a:xfrm>
            <a:off x="6537959" y="5669279"/>
            <a:ext cx="2457451" cy="91441"/>
          </a:xfrm>
          <a:custGeom>
            <a:avLst/>
            <a:gdLst/>
            <a:ahLst/>
            <a:cxnLst/>
            <a:rect l="0" t="0" r="0" b="0"/>
            <a:pathLst>
              <a:path w="2457451" h="91441">
                <a:moveTo>
                  <a:pt x="0" y="91440"/>
                </a:moveTo>
                <a:lnTo>
                  <a:pt x="38258" y="91440"/>
                </a:lnTo>
                <a:lnTo>
                  <a:pt x="42016" y="90171"/>
                </a:lnTo>
                <a:lnTo>
                  <a:pt x="45791" y="88054"/>
                </a:lnTo>
                <a:lnTo>
                  <a:pt x="49577" y="85373"/>
                </a:lnTo>
                <a:lnTo>
                  <a:pt x="53372" y="83585"/>
                </a:lnTo>
                <a:lnTo>
                  <a:pt x="63510" y="81070"/>
                </a:lnTo>
                <a:lnTo>
                  <a:pt x="66327" y="80481"/>
                </a:lnTo>
                <a:lnTo>
                  <a:pt x="139824" y="81308"/>
                </a:lnTo>
                <a:lnTo>
                  <a:pt x="150366" y="83415"/>
                </a:lnTo>
                <a:lnTo>
                  <a:pt x="161204" y="86091"/>
                </a:lnTo>
                <a:lnTo>
                  <a:pt x="174780" y="87874"/>
                </a:lnTo>
                <a:lnTo>
                  <a:pt x="222954" y="90384"/>
                </a:lnTo>
                <a:lnTo>
                  <a:pt x="298912" y="91399"/>
                </a:lnTo>
                <a:lnTo>
                  <a:pt x="305955" y="90143"/>
                </a:lnTo>
                <a:lnTo>
                  <a:pt x="314460" y="88036"/>
                </a:lnTo>
                <a:lnTo>
                  <a:pt x="323940" y="85360"/>
                </a:lnTo>
                <a:lnTo>
                  <a:pt x="336611" y="83577"/>
                </a:lnTo>
                <a:lnTo>
                  <a:pt x="367622" y="81595"/>
                </a:lnTo>
                <a:lnTo>
                  <a:pt x="384782" y="79797"/>
                </a:lnTo>
                <a:lnTo>
                  <a:pt x="402571" y="77328"/>
                </a:lnTo>
                <a:lnTo>
                  <a:pt x="420782" y="74413"/>
                </a:lnTo>
                <a:lnTo>
                  <a:pt x="474881" y="74559"/>
                </a:lnTo>
                <a:lnTo>
                  <a:pt x="546259" y="75009"/>
                </a:lnTo>
                <a:lnTo>
                  <a:pt x="558483" y="72866"/>
                </a:lnTo>
                <a:lnTo>
                  <a:pt x="592385" y="70485"/>
                </a:lnTo>
                <a:lnTo>
                  <a:pt x="650925" y="69145"/>
                </a:lnTo>
                <a:lnTo>
                  <a:pt x="827687" y="68590"/>
                </a:lnTo>
                <a:lnTo>
                  <a:pt x="845161" y="67317"/>
                </a:lnTo>
                <a:lnTo>
                  <a:pt x="860621" y="65198"/>
                </a:lnTo>
                <a:lnTo>
                  <a:pt x="874738" y="62516"/>
                </a:lnTo>
                <a:lnTo>
                  <a:pt x="886688" y="60727"/>
                </a:lnTo>
                <a:lnTo>
                  <a:pt x="914374" y="58210"/>
                </a:lnTo>
                <a:lnTo>
                  <a:pt x="979440" y="57243"/>
                </a:lnTo>
                <a:lnTo>
                  <a:pt x="1043271" y="57163"/>
                </a:lnTo>
                <a:lnTo>
                  <a:pt x="1051114" y="55889"/>
                </a:lnTo>
                <a:lnTo>
                  <a:pt x="1057613" y="53769"/>
                </a:lnTo>
                <a:lnTo>
                  <a:pt x="1063215" y="51086"/>
                </a:lnTo>
                <a:lnTo>
                  <a:pt x="1074570" y="49298"/>
                </a:lnTo>
                <a:lnTo>
                  <a:pt x="1134578" y="46781"/>
                </a:lnTo>
                <a:lnTo>
                  <a:pt x="1336860" y="45860"/>
                </a:lnTo>
                <a:lnTo>
                  <a:pt x="1382730" y="47084"/>
                </a:lnTo>
                <a:lnTo>
                  <a:pt x="1474337" y="51830"/>
                </a:lnTo>
                <a:lnTo>
                  <a:pt x="1522642" y="52333"/>
                </a:lnTo>
                <a:lnTo>
                  <a:pt x="1572625" y="51399"/>
                </a:lnTo>
                <a:lnTo>
                  <a:pt x="1722722" y="46468"/>
                </a:lnTo>
                <a:lnTo>
                  <a:pt x="1798187" y="45740"/>
                </a:lnTo>
                <a:lnTo>
                  <a:pt x="2137210" y="45721"/>
                </a:lnTo>
                <a:lnTo>
                  <a:pt x="2151247" y="44450"/>
                </a:lnTo>
                <a:lnTo>
                  <a:pt x="2163144" y="42334"/>
                </a:lnTo>
                <a:lnTo>
                  <a:pt x="2173617" y="39653"/>
                </a:lnTo>
                <a:lnTo>
                  <a:pt x="2188218" y="37866"/>
                </a:lnTo>
                <a:lnTo>
                  <a:pt x="2238824" y="35350"/>
                </a:lnTo>
                <a:lnTo>
                  <a:pt x="2265954" y="33334"/>
                </a:lnTo>
                <a:lnTo>
                  <a:pt x="2273907" y="31113"/>
                </a:lnTo>
                <a:lnTo>
                  <a:pt x="2281749" y="28362"/>
                </a:lnTo>
                <a:lnTo>
                  <a:pt x="2288245" y="26528"/>
                </a:lnTo>
                <a:lnTo>
                  <a:pt x="2303458" y="23947"/>
                </a:lnTo>
                <a:lnTo>
                  <a:pt x="2318549" y="21912"/>
                </a:lnTo>
                <a:lnTo>
                  <a:pt x="2326749" y="19688"/>
                </a:lnTo>
                <a:lnTo>
                  <a:pt x="2336027" y="16936"/>
                </a:lnTo>
                <a:lnTo>
                  <a:pt x="2344752" y="15101"/>
                </a:lnTo>
                <a:lnTo>
                  <a:pt x="2361218" y="13062"/>
                </a:lnTo>
                <a:lnTo>
                  <a:pt x="2369166" y="11248"/>
                </a:lnTo>
                <a:lnTo>
                  <a:pt x="2377004" y="8769"/>
                </a:lnTo>
                <a:lnTo>
                  <a:pt x="2384770" y="5846"/>
                </a:lnTo>
                <a:lnTo>
                  <a:pt x="2391216" y="3897"/>
                </a:lnTo>
                <a:lnTo>
                  <a:pt x="2407628" y="1155"/>
                </a:lnTo>
                <a:lnTo>
                  <a:pt x="2457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07"/>
          <p:cNvSpPr/>
          <p:nvPr/>
        </p:nvSpPr>
        <p:spPr>
          <a:xfrm>
            <a:off x="8892737" y="5624105"/>
            <a:ext cx="125533" cy="124466"/>
          </a:xfrm>
          <a:custGeom>
            <a:avLst/>
            <a:gdLst/>
            <a:ahLst/>
            <a:cxnLst/>
            <a:rect l="0" t="0" r="0" b="0"/>
            <a:pathLst>
              <a:path w="125533" h="124466">
                <a:moveTo>
                  <a:pt x="125532" y="22314"/>
                </a:moveTo>
                <a:lnTo>
                  <a:pt x="98665" y="22314"/>
                </a:lnTo>
                <a:lnTo>
                  <a:pt x="94920" y="23584"/>
                </a:lnTo>
                <a:lnTo>
                  <a:pt x="91154" y="25701"/>
                </a:lnTo>
                <a:lnTo>
                  <a:pt x="82053" y="32155"/>
                </a:lnTo>
                <a:lnTo>
                  <a:pt x="80036" y="33955"/>
                </a:lnTo>
                <a:lnTo>
                  <a:pt x="74408" y="39341"/>
                </a:lnTo>
                <a:lnTo>
                  <a:pt x="72400" y="42556"/>
                </a:lnTo>
                <a:lnTo>
                  <a:pt x="71060" y="45969"/>
                </a:lnTo>
                <a:lnTo>
                  <a:pt x="70168" y="49514"/>
                </a:lnTo>
                <a:lnTo>
                  <a:pt x="68303" y="51878"/>
                </a:lnTo>
                <a:lnTo>
                  <a:pt x="65789" y="53453"/>
                </a:lnTo>
                <a:lnTo>
                  <a:pt x="62844" y="54503"/>
                </a:lnTo>
                <a:lnTo>
                  <a:pt x="60880" y="56474"/>
                </a:lnTo>
                <a:lnTo>
                  <a:pt x="59570" y="59057"/>
                </a:lnTo>
                <a:lnTo>
                  <a:pt x="57470" y="66262"/>
                </a:lnTo>
                <a:lnTo>
                  <a:pt x="56027" y="68122"/>
                </a:lnTo>
                <a:lnTo>
                  <a:pt x="53795" y="70633"/>
                </a:lnTo>
                <a:lnTo>
                  <a:pt x="51038" y="73577"/>
                </a:lnTo>
                <a:lnTo>
                  <a:pt x="50469" y="78079"/>
                </a:lnTo>
                <a:lnTo>
                  <a:pt x="51360" y="83621"/>
                </a:lnTo>
                <a:lnTo>
                  <a:pt x="53224" y="89855"/>
                </a:lnTo>
                <a:lnTo>
                  <a:pt x="54467" y="95282"/>
                </a:lnTo>
                <a:lnTo>
                  <a:pt x="55295" y="100170"/>
                </a:lnTo>
                <a:lnTo>
                  <a:pt x="55848" y="104698"/>
                </a:lnTo>
                <a:lnTo>
                  <a:pt x="57486" y="107717"/>
                </a:lnTo>
                <a:lnTo>
                  <a:pt x="59849" y="109729"/>
                </a:lnTo>
                <a:lnTo>
                  <a:pt x="62693" y="111071"/>
                </a:lnTo>
                <a:lnTo>
                  <a:pt x="65860" y="111965"/>
                </a:lnTo>
                <a:lnTo>
                  <a:pt x="69240" y="112562"/>
                </a:lnTo>
                <a:lnTo>
                  <a:pt x="77724" y="113519"/>
                </a:lnTo>
                <a:lnTo>
                  <a:pt x="79690" y="112327"/>
                </a:lnTo>
                <a:lnTo>
                  <a:pt x="82270" y="110263"/>
                </a:lnTo>
                <a:lnTo>
                  <a:pt x="85262" y="107617"/>
                </a:lnTo>
                <a:lnTo>
                  <a:pt x="88525" y="105853"/>
                </a:lnTo>
                <a:lnTo>
                  <a:pt x="91971" y="104677"/>
                </a:lnTo>
                <a:lnTo>
                  <a:pt x="95539" y="103893"/>
                </a:lnTo>
                <a:lnTo>
                  <a:pt x="97917" y="102100"/>
                </a:lnTo>
                <a:lnTo>
                  <a:pt x="99502" y="99635"/>
                </a:lnTo>
                <a:lnTo>
                  <a:pt x="100559" y="96721"/>
                </a:lnTo>
                <a:lnTo>
                  <a:pt x="102534" y="94779"/>
                </a:lnTo>
                <a:lnTo>
                  <a:pt x="105119" y="93484"/>
                </a:lnTo>
                <a:lnTo>
                  <a:pt x="108114" y="92621"/>
                </a:lnTo>
                <a:lnTo>
                  <a:pt x="111380" y="89505"/>
                </a:lnTo>
                <a:lnTo>
                  <a:pt x="114827" y="84888"/>
                </a:lnTo>
                <a:lnTo>
                  <a:pt x="118395" y="79270"/>
                </a:lnTo>
                <a:lnTo>
                  <a:pt x="120774" y="72985"/>
                </a:lnTo>
                <a:lnTo>
                  <a:pt x="122361" y="66255"/>
                </a:lnTo>
                <a:lnTo>
                  <a:pt x="124906" y="49338"/>
                </a:lnTo>
                <a:lnTo>
                  <a:pt x="125115" y="46680"/>
                </a:lnTo>
                <a:lnTo>
                  <a:pt x="125254" y="43638"/>
                </a:lnTo>
                <a:lnTo>
                  <a:pt x="125477" y="35698"/>
                </a:lnTo>
                <a:lnTo>
                  <a:pt x="124226" y="33777"/>
                </a:lnTo>
                <a:lnTo>
                  <a:pt x="122122" y="31226"/>
                </a:lnTo>
                <a:lnTo>
                  <a:pt x="119448" y="28255"/>
                </a:lnTo>
                <a:lnTo>
                  <a:pt x="116396" y="26275"/>
                </a:lnTo>
                <a:lnTo>
                  <a:pt x="113092" y="24955"/>
                </a:lnTo>
                <a:lnTo>
                  <a:pt x="109618" y="24075"/>
                </a:lnTo>
                <a:lnTo>
                  <a:pt x="106033" y="24758"/>
                </a:lnTo>
                <a:lnTo>
                  <a:pt x="102373" y="26483"/>
                </a:lnTo>
                <a:lnTo>
                  <a:pt x="98663" y="28904"/>
                </a:lnTo>
                <a:lnTo>
                  <a:pt x="93649" y="33057"/>
                </a:lnTo>
                <a:lnTo>
                  <a:pt x="87767" y="38367"/>
                </a:lnTo>
                <a:lnTo>
                  <a:pt x="81306" y="44446"/>
                </a:lnTo>
                <a:lnTo>
                  <a:pt x="75727" y="48499"/>
                </a:lnTo>
                <a:lnTo>
                  <a:pt x="70739" y="51200"/>
                </a:lnTo>
                <a:lnTo>
                  <a:pt x="66144" y="53002"/>
                </a:lnTo>
                <a:lnTo>
                  <a:pt x="63080" y="56743"/>
                </a:lnTo>
                <a:lnTo>
                  <a:pt x="61038" y="61777"/>
                </a:lnTo>
                <a:lnTo>
                  <a:pt x="59676" y="67673"/>
                </a:lnTo>
                <a:lnTo>
                  <a:pt x="57498" y="74143"/>
                </a:lnTo>
                <a:lnTo>
                  <a:pt x="54777" y="80997"/>
                </a:lnTo>
                <a:lnTo>
                  <a:pt x="51692" y="88106"/>
                </a:lnTo>
                <a:lnTo>
                  <a:pt x="49635" y="94115"/>
                </a:lnTo>
                <a:lnTo>
                  <a:pt x="48265" y="99392"/>
                </a:lnTo>
                <a:lnTo>
                  <a:pt x="47351" y="104179"/>
                </a:lnTo>
                <a:lnTo>
                  <a:pt x="48011" y="108641"/>
                </a:lnTo>
                <a:lnTo>
                  <a:pt x="49721" y="112885"/>
                </a:lnTo>
                <a:lnTo>
                  <a:pt x="55524" y="122755"/>
                </a:lnTo>
                <a:lnTo>
                  <a:pt x="57270" y="123565"/>
                </a:lnTo>
                <a:lnTo>
                  <a:pt x="59704" y="124105"/>
                </a:lnTo>
                <a:lnTo>
                  <a:pt x="62597" y="124465"/>
                </a:lnTo>
                <a:lnTo>
                  <a:pt x="64526" y="123435"/>
                </a:lnTo>
                <a:lnTo>
                  <a:pt x="65812" y="121478"/>
                </a:lnTo>
                <a:lnTo>
                  <a:pt x="66668" y="118904"/>
                </a:lnTo>
                <a:lnTo>
                  <a:pt x="68510" y="115917"/>
                </a:lnTo>
                <a:lnTo>
                  <a:pt x="71008" y="112656"/>
                </a:lnTo>
                <a:lnTo>
                  <a:pt x="73942" y="109212"/>
                </a:lnTo>
                <a:lnTo>
                  <a:pt x="77169" y="105646"/>
                </a:lnTo>
                <a:lnTo>
                  <a:pt x="84141" y="98297"/>
                </a:lnTo>
                <a:lnTo>
                  <a:pt x="95206" y="87020"/>
                </a:lnTo>
                <a:lnTo>
                  <a:pt x="97695" y="83231"/>
                </a:lnTo>
                <a:lnTo>
                  <a:pt x="99355" y="79436"/>
                </a:lnTo>
                <a:lnTo>
                  <a:pt x="100460" y="75635"/>
                </a:lnTo>
                <a:lnTo>
                  <a:pt x="101197" y="70562"/>
                </a:lnTo>
                <a:lnTo>
                  <a:pt x="101689" y="64640"/>
                </a:lnTo>
                <a:lnTo>
                  <a:pt x="102017" y="58151"/>
                </a:lnTo>
                <a:lnTo>
                  <a:pt x="102382" y="44168"/>
                </a:lnTo>
                <a:lnTo>
                  <a:pt x="102479" y="36884"/>
                </a:lnTo>
                <a:lnTo>
                  <a:pt x="101273" y="30757"/>
                </a:lnTo>
                <a:lnTo>
                  <a:pt x="99200" y="25403"/>
                </a:lnTo>
                <a:lnTo>
                  <a:pt x="92814" y="13752"/>
                </a:lnTo>
                <a:lnTo>
                  <a:pt x="92290" y="11526"/>
                </a:lnTo>
                <a:lnTo>
                  <a:pt x="91941" y="8772"/>
                </a:lnTo>
                <a:lnTo>
                  <a:pt x="91709" y="5666"/>
                </a:lnTo>
                <a:lnTo>
                  <a:pt x="89013" y="3596"/>
                </a:lnTo>
                <a:lnTo>
                  <a:pt x="84677" y="2215"/>
                </a:lnTo>
                <a:lnTo>
                  <a:pt x="79244" y="1295"/>
                </a:lnTo>
                <a:lnTo>
                  <a:pt x="74354" y="681"/>
                </a:lnTo>
                <a:lnTo>
                  <a:pt x="69824" y="273"/>
                </a:lnTo>
                <a:lnTo>
                  <a:pt x="65534" y="0"/>
                </a:lnTo>
                <a:lnTo>
                  <a:pt x="62673" y="1088"/>
                </a:lnTo>
                <a:lnTo>
                  <a:pt x="60766" y="3084"/>
                </a:lnTo>
                <a:lnTo>
                  <a:pt x="59495" y="5683"/>
                </a:lnTo>
                <a:lnTo>
                  <a:pt x="57377" y="7417"/>
                </a:lnTo>
                <a:lnTo>
                  <a:pt x="54695" y="8573"/>
                </a:lnTo>
                <a:lnTo>
                  <a:pt x="51637" y="9344"/>
                </a:lnTo>
                <a:lnTo>
                  <a:pt x="48330" y="11127"/>
                </a:lnTo>
                <a:lnTo>
                  <a:pt x="44854" y="13586"/>
                </a:lnTo>
                <a:lnTo>
                  <a:pt x="41267" y="16496"/>
                </a:lnTo>
                <a:lnTo>
                  <a:pt x="37606" y="19705"/>
                </a:lnTo>
                <a:lnTo>
                  <a:pt x="33894" y="23115"/>
                </a:lnTo>
                <a:lnTo>
                  <a:pt x="26384" y="30290"/>
                </a:lnTo>
                <a:lnTo>
                  <a:pt x="18814" y="37713"/>
                </a:lnTo>
                <a:lnTo>
                  <a:pt x="15016" y="42740"/>
                </a:lnTo>
                <a:lnTo>
                  <a:pt x="11215" y="48632"/>
                </a:lnTo>
                <a:lnTo>
                  <a:pt x="7411" y="55099"/>
                </a:lnTo>
                <a:lnTo>
                  <a:pt x="4875" y="60681"/>
                </a:lnTo>
                <a:lnTo>
                  <a:pt x="3184" y="65672"/>
                </a:lnTo>
                <a:lnTo>
                  <a:pt x="2057" y="70269"/>
                </a:lnTo>
                <a:lnTo>
                  <a:pt x="1305" y="74605"/>
                </a:lnTo>
                <a:lnTo>
                  <a:pt x="804" y="78765"/>
                </a:lnTo>
                <a:lnTo>
                  <a:pt x="471" y="82808"/>
                </a:lnTo>
                <a:lnTo>
                  <a:pt x="248" y="86773"/>
                </a:lnTo>
                <a:lnTo>
                  <a:pt x="0" y="94566"/>
                </a:lnTo>
                <a:lnTo>
                  <a:pt x="2475" y="97153"/>
                </a:lnTo>
                <a:lnTo>
                  <a:pt x="6663" y="98876"/>
                </a:lnTo>
                <a:lnTo>
                  <a:pt x="11997" y="100026"/>
                </a:lnTo>
                <a:lnTo>
                  <a:pt x="16822" y="100792"/>
                </a:lnTo>
                <a:lnTo>
                  <a:pt x="21309" y="101303"/>
                </a:lnTo>
                <a:lnTo>
                  <a:pt x="25570" y="101643"/>
                </a:lnTo>
                <a:lnTo>
                  <a:pt x="29681" y="101871"/>
                </a:lnTo>
                <a:lnTo>
                  <a:pt x="37635" y="102123"/>
                </a:lnTo>
                <a:lnTo>
                  <a:pt x="41534" y="100920"/>
                </a:lnTo>
                <a:lnTo>
                  <a:pt x="45404" y="98848"/>
                </a:lnTo>
                <a:lnTo>
                  <a:pt x="54671" y="92465"/>
                </a:lnTo>
                <a:lnTo>
                  <a:pt x="55432" y="90672"/>
                </a:lnTo>
                <a:lnTo>
                  <a:pt x="55939" y="88206"/>
                </a:lnTo>
                <a:lnTo>
                  <a:pt x="56277" y="85293"/>
                </a:lnTo>
                <a:lnTo>
                  <a:pt x="57772" y="83350"/>
                </a:lnTo>
                <a:lnTo>
                  <a:pt x="60039" y="82055"/>
                </a:lnTo>
                <a:lnTo>
                  <a:pt x="62821" y="81191"/>
                </a:lnTo>
                <a:lnTo>
                  <a:pt x="64675" y="78076"/>
                </a:lnTo>
                <a:lnTo>
                  <a:pt x="65910" y="73458"/>
                </a:lnTo>
                <a:lnTo>
                  <a:pt x="67894" y="59934"/>
                </a:lnTo>
                <a:lnTo>
                  <a:pt x="66787" y="56284"/>
                </a:lnTo>
                <a:lnTo>
                  <a:pt x="64779" y="51311"/>
                </a:lnTo>
                <a:lnTo>
                  <a:pt x="58498" y="37214"/>
                </a:lnTo>
                <a:lnTo>
                  <a:pt x="56713" y="36058"/>
                </a:lnTo>
                <a:lnTo>
                  <a:pt x="54254" y="35287"/>
                </a:lnTo>
                <a:lnTo>
                  <a:pt x="45522" y="337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08"/>
          <p:cNvSpPr/>
          <p:nvPr/>
        </p:nvSpPr>
        <p:spPr>
          <a:xfrm>
            <a:off x="7680959" y="5669821"/>
            <a:ext cx="102384" cy="125033"/>
          </a:xfrm>
          <a:custGeom>
            <a:avLst/>
            <a:gdLst/>
            <a:ahLst/>
            <a:cxnLst/>
            <a:rect l="0" t="0" r="0" b="0"/>
            <a:pathLst>
              <a:path w="102384" h="125033">
                <a:moveTo>
                  <a:pt x="80010" y="56608"/>
                </a:moveTo>
                <a:lnTo>
                  <a:pt x="73943" y="56608"/>
                </a:lnTo>
                <a:lnTo>
                  <a:pt x="70885" y="55338"/>
                </a:lnTo>
                <a:lnTo>
                  <a:pt x="67577" y="53222"/>
                </a:lnTo>
                <a:lnTo>
                  <a:pt x="64102" y="50541"/>
                </a:lnTo>
                <a:lnTo>
                  <a:pt x="61785" y="50024"/>
                </a:lnTo>
                <a:lnTo>
                  <a:pt x="60240" y="50948"/>
                </a:lnTo>
                <a:lnTo>
                  <a:pt x="59210" y="52835"/>
                </a:lnTo>
                <a:lnTo>
                  <a:pt x="57253" y="54093"/>
                </a:lnTo>
                <a:lnTo>
                  <a:pt x="54679" y="54932"/>
                </a:lnTo>
                <a:lnTo>
                  <a:pt x="51693" y="55490"/>
                </a:lnTo>
                <a:lnTo>
                  <a:pt x="48432" y="57133"/>
                </a:lnTo>
                <a:lnTo>
                  <a:pt x="44988" y="59498"/>
                </a:lnTo>
                <a:lnTo>
                  <a:pt x="36404" y="66351"/>
                </a:lnTo>
                <a:lnTo>
                  <a:pt x="35700" y="68184"/>
                </a:lnTo>
                <a:lnTo>
                  <a:pt x="35230" y="70675"/>
                </a:lnTo>
                <a:lnTo>
                  <a:pt x="34917" y="73606"/>
                </a:lnTo>
                <a:lnTo>
                  <a:pt x="34708" y="78100"/>
                </a:lnTo>
                <a:lnTo>
                  <a:pt x="34346" y="98636"/>
                </a:lnTo>
                <a:lnTo>
                  <a:pt x="34307" y="107302"/>
                </a:lnTo>
                <a:lnTo>
                  <a:pt x="35571" y="109454"/>
                </a:lnTo>
                <a:lnTo>
                  <a:pt x="37684" y="110889"/>
                </a:lnTo>
                <a:lnTo>
                  <a:pt x="40363" y="111845"/>
                </a:lnTo>
                <a:lnTo>
                  <a:pt x="43419" y="112483"/>
                </a:lnTo>
                <a:lnTo>
                  <a:pt x="46726" y="112908"/>
                </a:lnTo>
                <a:lnTo>
                  <a:pt x="50201" y="113191"/>
                </a:lnTo>
                <a:lnTo>
                  <a:pt x="53788" y="112110"/>
                </a:lnTo>
                <a:lnTo>
                  <a:pt x="57448" y="110120"/>
                </a:lnTo>
                <a:lnTo>
                  <a:pt x="61159" y="107523"/>
                </a:lnTo>
                <a:lnTo>
                  <a:pt x="63633" y="104521"/>
                </a:lnTo>
                <a:lnTo>
                  <a:pt x="65282" y="101251"/>
                </a:lnTo>
                <a:lnTo>
                  <a:pt x="67929" y="92943"/>
                </a:lnTo>
                <a:lnTo>
                  <a:pt x="69416" y="90992"/>
                </a:lnTo>
                <a:lnTo>
                  <a:pt x="71678" y="88421"/>
                </a:lnTo>
                <a:lnTo>
                  <a:pt x="74455" y="85436"/>
                </a:lnTo>
                <a:lnTo>
                  <a:pt x="76307" y="82177"/>
                </a:lnTo>
                <a:lnTo>
                  <a:pt x="77541" y="78734"/>
                </a:lnTo>
                <a:lnTo>
                  <a:pt x="78364" y="75169"/>
                </a:lnTo>
                <a:lnTo>
                  <a:pt x="78913" y="71522"/>
                </a:lnTo>
                <a:lnTo>
                  <a:pt x="79278" y="67821"/>
                </a:lnTo>
                <a:lnTo>
                  <a:pt x="79866" y="58823"/>
                </a:lnTo>
                <a:lnTo>
                  <a:pt x="78644" y="55545"/>
                </a:lnTo>
                <a:lnTo>
                  <a:pt x="76559" y="50819"/>
                </a:lnTo>
                <a:lnTo>
                  <a:pt x="73900" y="45129"/>
                </a:lnTo>
                <a:lnTo>
                  <a:pt x="70856" y="40066"/>
                </a:lnTo>
                <a:lnTo>
                  <a:pt x="67557" y="35420"/>
                </a:lnTo>
                <a:lnTo>
                  <a:pt x="59206" y="24906"/>
                </a:lnTo>
                <a:lnTo>
                  <a:pt x="55981" y="24044"/>
                </a:lnTo>
                <a:lnTo>
                  <a:pt x="51291" y="23469"/>
                </a:lnTo>
                <a:lnTo>
                  <a:pt x="45624" y="23085"/>
                </a:lnTo>
                <a:lnTo>
                  <a:pt x="35941" y="22659"/>
                </a:lnTo>
                <a:lnTo>
                  <a:pt x="31581" y="22546"/>
                </a:lnTo>
                <a:lnTo>
                  <a:pt x="28675" y="23740"/>
                </a:lnTo>
                <a:lnTo>
                  <a:pt x="26737" y="25806"/>
                </a:lnTo>
                <a:lnTo>
                  <a:pt x="25445" y="28453"/>
                </a:lnTo>
                <a:lnTo>
                  <a:pt x="23313" y="30218"/>
                </a:lnTo>
                <a:lnTo>
                  <a:pt x="20622" y="31395"/>
                </a:lnTo>
                <a:lnTo>
                  <a:pt x="17558" y="32179"/>
                </a:lnTo>
                <a:lnTo>
                  <a:pt x="15516" y="33972"/>
                </a:lnTo>
                <a:lnTo>
                  <a:pt x="14154" y="36438"/>
                </a:lnTo>
                <a:lnTo>
                  <a:pt x="13246" y="39351"/>
                </a:lnTo>
                <a:lnTo>
                  <a:pt x="12641" y="42564"/>
                </a:lnTo>
                <a:lnTo>
                  <a:pt x="12238" y="45975"/>
                </a:lnTo>
                <a:lnTo>
                  <a:pt x="11969" y="49520"/>
                </a:lnTo>
                <a:lnTo>
                  <a:pt x="10519" y="54423"/>
                </a:lnTo>
                <a:lnTo>
                  <a:pt x="8283" y="60231"/>
                </a:lnTo>
                <a:lnTo>
                  <a:pt x="1637" y="75668"/>
                </a:lnTo>
                <a:lnTo>
                  <a:pt x="1091" y="78205"/>
                </a:lnTo>
                <a:lnTo>
                  <a:pt x="727" y="81166"/>
                </a:lnTo>
                <a:lnTo>
                  <a:pt x="486" y="84410"/>
                </a:lnTo>
                <a:lnTo>
                  <a:pt x="324" y="87843"/>
                </a:lnTo>
                <a:lnTo>
                  <a:pt x="144" y="95044"/>
                </a:lnTo>
                <a:lnTo>
                  <a:pt x="1366" y="98742"/>
                </a:lnTo>
                <a:lnTo>
                  <a:pt x="3451" y="102477"/>
                </a:lnTo>
                <a:lnTo>
                  <a:pt x="9855" y="111530"/>
                </a:lnTo>
                <a:lnTo>
                  <a:pt x="11650" y="113543"/>
                </a:lnTo>
                <a:lnTo>
                  <a:pt x="17032" y="119166"/>
                </a:lnTo>
                <a:lnTo>
                  <a:pt x="20244" y="121173"/>
                </a:lnTo>
                <a:lnTo>
                  <a:pt x="23656" y="122512"/>
                </a:lnTo>
                <a:lnTo>
                  <a:pt x="32190" y="124660"/>
                </a:lnTo>
                <a:lnTo>
                  <a:pt x="35430" y="124836"/>
                </a:lnTo>
                <a:lnTo>
                  <a:pt x="45804" y="125032"/>
                </a:lnTo>
                <a:lnTo>
                  <a:pt x="49586" y="123814"/>
                </a:lnTo>
                <a:lnTo>
                  <a:pt x="52107" y="121732"/>
                </a:lnTo>
                <a:lnTo>
                  <a:pt x="53789" y="119074"/>
                </a:lnTo>
                <a:lnTo>
                  <a:pt x="56179" y="117302"/>
                </a:lnTo>
                <a:lnTo>
                  <a:pt x="59043" y="116121"/>
                </a:lnTo>
                <a:lnTo>
                  <a:pt x="62222" y="115334"/>
                </a:lnTo>
                <a:lnTo>
                  <a:pt x="64341" y="113539"/>
                </a:lnTo>
                <a:lnTo>
                  <a:pt x="65754" y="111072"/>
                </a:lnTo>
                <a:lnTo>
                  <a:pt x="66697" y="108158"/>
                </a:lnTo>
                <a:lnTo>
                  <a:pt x="68595" y="106215"/>
                </a:lnTo>
                <a:lnTo>
                  <a:pt x="71129" y="104919"/>
                </a:lnTo>
                <a:lnTo>
                  <a:pt x="74090" y="104056"/>
                </a:lnTo>
                <a:lnTo>
                  <a:pt x="77334" y="102210"/>
                </a:lnTo>
                <a:lnTo>
                  <a:pt x="80766" y="99709"/>
                </a:lnTo>
                <a:lnTo>
                  <a:pt x="84324" y="96772"/>
                </a:lnTo>
                <a:lnTo>
                  <a:pt x="86696" y="93545"/>
                </a:lnTo>
                <a:lnTo>
                  <a:pt x="88277" y="90123"/>
                </a:lnTo>
                <a:lnTo>
                  <a:pt x="89332" y="86571"/>
                </a:lnTo>
                <a:lnTo>
                  <a:pt x="90034" y="82934"/>
                </a:lnTo>
                <a:lnTo>
                  <a:pt x="90503" y="79238"/>
                </a:lnTo>
                <a:lnTo>
                  <a:pt x="90816" y="75505"/>
                </a:lnTo>
                <a:lnTo>
                  <a:pt x="92294" y="71746"/>
                </a:lnTo>
                <a:lnTo>
                  <a:pt x="94550" y="67971"/>
                </a:lnTo>
                <a:lnTo>
                  <a:pt x="97324" y="64183"/>
                </a:lnTo>
                <a:lnTo>
                  <a:pt x="99173" y="60388"/>
                </a:lnTo>
                <a:lnTo>
                  <a:pt x="100405" y="56588"/>
                </a:lnTo>
                <a:lnTo>
                  <a:pt x="101227" y="52785"/>
                </a:lnTo>
                <a:lnTo>
                  <a:pt x="101775" y="47709"/>
                </a:lnTo>
                <a:lnTo>
                  <a:pt x="102140" y="41786"/>
                </a:lnTo>
                <a:lnTo>
                  <a:pt x="102383" y="35297"/>
                </a:lnTo>
                <a:lnTo>
                  <a:pt x="101276" y="29701"/>
                </a:lnTo>
                <a:lnTo>
                  <a:pt x="99267" y="24700"/>
                </a:lnTo>
                <a:lnTo>
                  <a:pt x="92986" y="13616"/>
                </a:lnTo>
                <a:lnTo>
                  <a:pt x="91201" y="11437"/>
                </a:lnTo>
                <a:lnTo>
                  <a:pt x="88741" y="8714"/>
                </a:lnTo>
                <a:lnTo>
                  <a:pt x="85831" y="5629"/>
                </a:lnTo>
                <a:lnTo>
                  <a:pt x="82621" y="3572"/>
                </a:lnTo>
                <a:lnTo>
                  <a:pt x="79211" y="2201"/>
                </a:lnTo>
                <a:lnTo>
                  <a:pt x="70681" y="0"/>
                </a:lnTo>
                <a:lnTo>
                  <a:pt x="68710" y="1090"/>
                </a:lnTo>
                <a:lnTo>
                  <a:pt x="66127" y="3086"/>
                </a:lnTo>
                <a:lnTo>
                  <a:pt x="63134" y="5687"/>
                </a:lnTo>
                <a:lnTo>
                  <a:pt x="58600" y="8691"/>
                </a:lnTo>
                <a:lnTo>
                  <a:pt x="53037" y="11963"/>
                </a:lnTo>
                <a:lnTo>
                  <a:pt x="46788" y="15415"/>
                </a:lnTo>
                <a:lnTo>
                  <a:pt x="41353" y="18986"/>
                </a:lnTo>
                <a:lnTo>
                  <a:pt x="36459" y="22637"/>
                </a:lnTo>
                <a:lnTo>
                  <a:pt x="31926" y="26341"/>
                </a:lnTo>
                <a:lnTo>
                  <a:pt x="27634" y="30080"/>
                </a:lnTo>
                <a:lnTo>
                  <a:pt x="23503" y="33843"/>
                </a:lnTo>
                <a:lnTo>
                  <a:pt x="13815" y="42939"/>
                </a:lnTo>
                <a:lnTo>
                  <a:pt x="0" y="566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09"/>
          <p:cNvSpPr/>
          <p:nvPr/>
        </p:nvSpPr>
        <p:spPr>
          <a:xfrm>
            <a:off x="8817479" y="5897883"/>
            <a:ext cx="200791" cy="214900"/>
          </a:xfrm>
          <a:custGeom>
            <a:avLst/>
            <a:gdLst/>
            <a:ahLst/>
            <a:cxnLst/>
            <a:rect l="0" t="0" r="0" b="0"/>
            <a:pathLst>
              <a:path w="200791" h="214900">
                <a:moveTo>
                  <a:pt x="143640" y="11426"/>
                </a:moveTo>
                <a:lnTo>
                  <a:pt x="143640" y="5359"/>
                </a:lnTo>
                <a:lnTo>
                  <a:pt x="142371" y="3571"/>
                </a:lnTo>
                <a:lnTo>
                  <a:pt x="140254" y="2380"/>
                </a:lnTo>
                <a:lnTo>
                  <a:pt x="133799" y="467"/>
                </a:lnTo>
                <a:lnTo>
                  <a:pt x="129530" y="206"/>
                </a:lnTo>
                <a:lnTo>
                  <a:pt x="126613" y="136"/>
                </a:lnTo>
                <a:lnTo>
                  <a:pt x="72145" y="0"/>
                </a:lnTo>
                <a:lnTo>
                  <a:pt x="68037" y="1269"/>
                </a:lnTo>
                <a:lnTo>
                  <a:pt x="64028" y="3385"/>
                </a:lnTo>
                <a:lnTo>
                  <a:pt x="60086" y="6065"/>
                </a:lnTo>
                <a:lnTo>
                  <a:pt x="56187" y="9122"/>
                </a:lnTo>
                <a:lnTo>
                  <a:pt x="52319" y="12430"/>
                </a:lnTo>
                <a:lnTo>
                  <a:pt x="48468" y="15906"/>
                </a:lnTo>
                <a:lnTo>
                  <a:pt x="40805" y="23154"/>
                </a:lnTo>
                <a:lnTo>
                  <a:pt x="25537" y="38155"/>
                </a:lnTo>
                <a:lnTo>
                  <a:pt x="22996" y="41946"/>
                </a:lnTo>
                <a:lnTo>
                  <a:pt x="21300" y="45743"/>
                </a:lnTo>
                <a:lnTo>
                  <a:pt x="20170" y="49543"/>
                </a:lnTo>
                <a:lnTo>
                  <a:pt x="18147" y="53348"/>
                </a:lnTo>
                <a:lnTo>
                  <a:pt x="15528" y="57154"/>
                </a:lnTo>
                <a:lnTo>
                  <a:pt x="12512" y="60962"/>
                </a:lnTo>
                <a:lnTo>
                  <a:pt x="10502" y="64770"/>
                </a:lnTo>
                <a:lnTo>
                  <a:pt x="9162" y="68579"/>
                </a:lnTo>
                <a:lnTo>
                  <a:pt x="8268" y="72388"/>
                </a:lnTo>
                <a:lnTo>
                  <a:pt x="7672" y="76197"/>
                </a:lnTo>
                <a:lnTo>
                  <a:pt x="7275" y="80007"/>
                </a:lnTo>
                <a:lnTo>
                  <a:pt x="7010" y="83817"/>
                </a:lnTo>
                <a:lnTo>
                  <a:pt x="5563" y="90167"/>
                </a:lnTo>
                <a:lnTo>
                  <a:pt x="3329" y="98210"/>
                </a:lnTo>
                <a:lnTo>
                  <a:pt x="569" y="107382"/>
                </a:lnTo>
                <a:lnTo>
                  <a:pt x="0" y="117307"/>
                </a:lnTo>
                <a:lnTo>
                  <a:pt x="890" y="127734"/>
                </a:lnTo>
                <a:lnTo>
                  <a:pt x="2753" y="138495"/>
                </a:lnTo>
                <a:lnTo>
                  <a:pt x="3996" y="146939"/>
                </a:lnTo>
                <a:lnTo>
                  <a:pt x="4824" y="153838"/>
                </a:lnTo>
                <a:lnTo>
                  <a:pt x="5376" y="159707"/>
                </a:lnTo>
                <a:lnTo>
                  <a:pt x="5745" y="164891"/>
                </a:lnTo>
                <a:lnTo>
                  <a:pt x="5990" y="169616"/>
                </a:lnTo>
                <a:lnTo>
                  <a:pt x="6153" y="174036"/>
                </a:lnTo>
                <a:lnTo>
                  <a:pt x="8802" y="178253"/>
                </a:lnTo>
                <a:lnTo>
                  <a:pt x="13109" y="182334"/>
                </a:lnTo>
                <a:lnTo>
                  <a:pt x="18518" y="186325"/>
                </a:lnTo>
                <a:lnTo>
                  <a:pt x="23396" y="190255"/>
                </a:lnTo>
                <a:lnTo>
                  <a:pt x="27918" y="194146"/>
                </a:lnTo>
                <a:lnTo>
                  <a:pt x="32202" y="198010"/>
                </a:lnTo>
                <a:lnTo>
                  <a:pt x="40349" y="205689"/>
                </a:lnTo>
                <a:lnTo>
                  <a:pt x="44299" y="209515"/>
                </a:lnTo>
                <a:lnTo>
                  <a:pt x="48203" y="212065"/>
                </a:lnTo>
                <a:lnTo>
                  <a:pt x="52075" y="213766"/>
                </a:lnTo>
                <a:lnTo>
                  <a:pt x="55927" y="214899"/>
                </a:lnTo>
                <a:lnTo>
                  <a:pt x="59765" y="214385"/>
                </a:lnTo>
                <a:lnTo>
                  <a:pt x="63593" y="212772"/>
                </a:lnTo>
                <a:lnTo>
                  <a:pt x="67415" y="210427"/>
                </a:lnTo>
                <a:lnTo>
                  <a:pt x="73774" y="208863"/>
                </a:lnTo>
                <a:lnTo>
                  <a:pt x="81823" y="207821"/>
                </a:lnTo>
                <a:lnTo>
                  <a:pt x="90998" y="207126"/>
                </a:lnTo>
                <a:lnTo>
                  <a:pt x="99656" y="205393"/>
                </a:lnTo>
                <a:lnTo>
                  <a:pt x="107968" y="202967"/>
                </a:lnTo>
                <a:lnTo>
                  <a:pt x="116048" y="200081"/>
                </a:lnTo>
                <a:lnTo>
                  <a:pt x="122706" y="198156"/>
                </a:lnTo>
                <a:lnTo>
                  <a:pt x="128414" y="196873"/>
                </a:lnTo>
                <a:lnTo>
                  <a:pt x="133490" y="196017"/>
                </a:lnTo>
                <a:lnTo>
                  <a:pt x="138143" y="194176"/>
                </a:lnTo>
                <a:lnTo>
                  <a:pt x="142515" y="191680"/>
                </a:lnTo>
                <a:lnTo>
                  <a:pt x="146700" y="188745"/>
                </a:lnTo>
                <a:lnTo>
                  <a:pt x="152031" y="185519"/>
                </a:lnTo>
                <a:lnTo>
                  <a:pt x="158124" y="182098"/>
                </a:lnTo>
                <a:lnTo>
                  <a:pt x="164726" y="178548"/>
                </a:lnTo>
                <a:lnTo>
                  <a:pt x="170397" y="176181"/>
                </a:lnTo>
                <a:lnTo>
                  <a:pt x="175449" y="174602"/>
                </a:lnTo>
                <a:lnTo>
                  <a:pt x="186613" y="172070"/>
                </a:lnTo>
                <a:lnTo>
                  <a:pt x="191526" y="168337"/>
                </a:lnTo>
                <a:lnTo>
                  <a:pt x="200790" y="1600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10"/>
          <p:cNvSpPr/>
          <p:nvPr/>
        </p:nvSpPr>
        <p:spPr>
          <a:xfrm>
            <a:off x="7578090" y="5989319"/>
            <a:ext cx="45720" cy="217171"/>
          </a:xfrm>
          <a:custGeom>
            <a:avLst/>
            <a:gdLst/>
            <a:ahLst/>
            <a:cxnLst/>
            <a:rect l="0" t="0" r="0" b="0"/>
            <a:pathLst>
              <a:path w="45720" h="217171">
                <a:moveTo>
                  <a:pt x="0" y="0"/>
                </a:moveTo>
                <a:lnTo>
                  <a:pt x="9841" y="9842"/>
                </a:lnTo>
                <a:lnTo>
                  <a:pt x="10723" y="14111"/>
                </a:lnTo>
                <a:lnTo>
                  <a:pt x="10959" y="17027"/>
                </a:lnTo>
                <a:lnTo>
                  <a:pt x="12386" y="20242"/>
                </a:lnTo>
                <a:lnTo>
                  <a:pt x="14607" y="23655"/>
                </a:lnTo>
                <a:lnTo>
                  <a:pt x="17358" y="27200"/>
                </a:lnTo>
                <a:lnTo>
                  <a:pt x="20462" y="32103"/>
                </a:lnTo>
                <a:lnTo>
                  <a:pt x="23801" y="37913"/>
                </a:lnTo>
                <a:lnTo>
                  <a:pt x="27297" y="44325"/>
                </a:lnTo>
                <a:lnTo>
                  <a:pt x="29628" y="52410"/>
                </a:lnTo>
                <a:lnTo>
                  <a:pt x="31181" y="61610"/>
                </a:lnTo>
                <a:lnTo>
                  <a:pt x="32218" y="71554"/>
                </a:lnTo>
                <a:lnTo>
                  <a:pt x="43064" y="155536"/>
                </a:lnTo>
                <a:lnTo>
                  <a:pt x="43949" y="164651"/>
                </a:lnTo>
                <a:lnTo>
                  <a:pt x="44539" y="171997"/>
                </a:lnTo>
                <a:lnTo>
                  <a:pt x="44933" y="178165"/>
                </a:lnTo>
                <a:lnTo>
                  <a:pt x="45719" y="2171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11"/>
          <p:cNvSpPr/>
          <p:nvPr/>
        </p:nvSpPr>
        <p:spPr>
          <a:xfrm>
            <a:off x="7509509" y="5978544"/>
            <a:ext cx="216627" cy="181835"/>
          </a:xfrm>
          <a:custGeom>
            <a:avLst/>
            <a:gdLst/>
            <a:ahLst/>
            <a:cxnLst/>
            <a:rect l="0" t="0" r="0" b="0"/>
            <a:pathLst>
              <a:path w="216627" h="181835">
                <a:moveTo>
                  <a:pt x="0" y="45065"/>
                </a:moveTo>
                <a:lnTo>
                  <a:pt x="6068" y="38998"/>
                </a:lnTo>
                <a:lnTo>
                  <a:pt x="9125" y="37210"/>
                </a:lnTo>
                <a:lnTo>
                  <a:pt x="12434" y="36019"/>
                </a:lnTo>
                <a:lnTo>
                  <a:pt x="15909" y="35224"/>
                </a:lnTo>
                <a:lnTo>
                  <a:pt x="22036" y="33425"/>
                </a:lnTo>
                <a:lnTo>
                  <a:pt x="48863" y="24824"/>
                </a:lnTo>
                <a:lnTo>
                  <a:pt x="103284" y="6809"/>
                </a:lnTo>
                <a:lnTo>
                  <a:pt x="114576" y="4321"/>
                </a:lnTo>
                <a:lnTo>
                  <a:pt x="125914" y="2663"/>
                </a:lnTo>
                <a:lnTo>
                  <a:pt x="146133" y="820"/>
                </a:lnTo>
                <a:lnTo>
                  <a:pt x="153302" y="328"/>
                </a:lnTo>
                <a:lnTo>
                  <a:pt x="159351" y="0"/>
                </a:lnTo>
                <a:lnTo>
                  <a:pt x="165924" y="1053"/>
                </a:lnTo>
                <a:lnTo>
                  <a:pt x="172846" y="3023"/>
                </a:lnTo>
                <a:lnTo>
                  <a:pt x="180001" y="5607"/>
                </a:lnTo>
                <a:lnTo>
                  <a:pt x="186041" y="7330"/>
                </a:lnTo>
                <a:lnTo>
                  <a:pt x="191338" y="8479"/>
                </a:lnTo>
                <a:lnTo>
                  <a:pt x="196139" y="9244"/>
                </a:lnTo>
                <a:lnTo>
                  <a:pt x="199339" y="11024"/>
                </a:lnTo>
                <a:lnTo>
                  <a:pt x="201473" y="13482"/>
                </a:lnTo>
                <a:lnTo>
                  <a:pt x="202896" y="16389"/>
                </a:lnTo>
                <a:lnTo>
                  <a:pt x="205114" y="19598"/>
                </a:lnTo>
                <a:lnTo>
                  <a:pt x="207863" y="23007"/>
                </a:lnTo>
                <a:lnTo>
                  <a:pt x="210965" y="26550"/>
                </a:lnTo>
                <a:lnTo>
                  <a:pt x="213033" y="30182"/>
                </a:lnTo>
                <a:lnTo>
                  <a:pt x="214413" y="33873"/>
                </a:lnTo>
                <a:lnTo>
                  <a:pt x="215332" y="37603"/>
                </a:lnTo>
                <a:lnTo>
                  <a:pt x="215945" y="42631"/>
                </a:lnTo>
                <a:lnTo>
                  <a:pt x="216354" y="48523"/>
                </a:lnTo>
                <a:lnTo>
                  <a:pt x="216626" y="54990"/>
                </a:lnTo>
                <a:lnTo>
                  <a:pt x="215538" y="61842"/>
                </a:lnTo>
                <a:lnTo>
                  <a:pt x="213542" y="68950"/>
                </a:lnTo>
                <a:lnTo>
                  <a:pt x="210941" y="76229"/>
                </a:lnTo>
                <a:lnTo>
                  <a:pt x="205398" y="87431"/>
                </a:lnTo>
                <a:lnTo>
                  <a:pt x="197892" y="101249"/>
                </a:lnTo>
                <a:lnTo>
                  <a:pt x="189078" y="116811"/>
                </a:lnTo>
                <a:lnTo>
                  <a:pt x="180663" y="128456"/>
                </a:lnTo>
                <a:lnTo>
                  <a:pt x="172512" y="137489"/>
                </a:lnTo>
                <a:lnTo>
                  <a:pt x="164538" y="144781"/>
                </a:lnTo>
                <a:lnTo>
                  <a:pt x="148905" y="159657"/>
                </a:lnTo>
                <a:lnTo>
                  <a:pt x="141180" y="167180"/>
                </a:lnTo>
                <a:lnTo>
                  <a:pt x="134760" y="172195"/>
                </a:lnTo>
                <a:lnTo>
                  <a:pt x="129210" y="175538"/>
                </a:lnTo>
                <a:lnTo>
                  <a:pt x="115173" y="181834"/>
                </a:lnTo>
                <a:lnTo>
                  <a:pt x="114882" y="180694"/>
                </a:lnTo>
                <a:lnTo>
                  <a:pt x="114688" y="178665"/>
                </a:lnTo>
                <a:lnTo>
                  <a:pt x="114300" y="1707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12"/>
          <p:cNvSpPr/>
          <p:nvPr/>
        </p:nvSpPr>
        <p:spPr>
          <a:xfrm>
            <a:off x="7029450" y="5577839"/>
            <a:ext cx="11431" cy="331471"/>
          </a:xfrm>
          <a:custGeom>
            <a:avLst/>
            <a:gdLst/>
            <a:ahLst/>
            <a:cxnLst/>
            <a:rect l="0" t="0" r="0" b="0"/>
            <a:pathLst>
              <a:path w="11431" h="331471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3386" y="21481"/>
                </a:lnTo>
                <a:lnTo>
                  <a:pt x="6067" y="25751"/>
                </a:lnTo>
                <a:lnTo>
                  <a:pt x="7855" y="31137"/>
                </a:lnTo>
                <a:lnTo>
                  <a:pt x="9046" y="37268"/>
                </a:lnTo>
                <a:lnTo>
                  <a:pt x="9841" y="43896"/>
                </a:lnTo>
                <a:lnTo>
                  <a:pt x="10370" y="61014"/>
                </a:lnTo>
                <a:lnTo>
                  <a:pt x="11411" y="251111"/>
                </a:lnTo>
                <a:lnTo>
                  <a:pt x="11430" y="3314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13"/>
          <p:cNvSpPr/>
          <p:nvPr/>
        </p:nvSpPr>
        <p:spPr>
          <a:xfrm>
            <a:off x="7098030" y="5589269"/>
            <a:ext cx="21272" cy="308611"/>
          </a:xfrm>
          <a:custGeom>
            <a:avLst/>
            <a:gdLst/>
            <a:ahLst/>
            <a:cxnLst/>
            <a:rect l="0" t="0" r="0" b="0"/>
            <a:pathLst>
              <a:path w="21272" h="308611">
                <a:moveTo>
                  <a:pt x="11429" y="0"/>
                </a:moveTo>
                <a:lnTo>
                  <a:pt x="17497" y="18204"/>
                </a:lnTo>
                <a:lnTo>
                  <a:pt x="19285" y="26106"/>
                </a:lnTo>
                <a:lnTo>
                  <a:pt x="20476" y="33914"/>
                </a:lnTo>
                <a:lnTo>
                  <a:pt x="21271" y="41659"/>
                </a:lnTo>
                <a:lnTo>
                  <a:pt x="20530" y="49363"/>
                </a:lnTo>
                <a:lnTo>
                  <a:pt x="18766" y="57039"/>
                </a:lnTo>
                <a:lnTo>
                  <a:pt x="16321" y="64696"/>
                </a:lnTo>
                <a:lnTo>
                  <a:pt x="14690" y="74881"/>
                </a:lnTo>
                <a:lnTo>
                  <a:pt x="13604" y="86751"/>
                </a:lnTo>
                <a:lnTo>
                  <a:pt x="12396" y="110946"/>
                </a:lnTo>
                <a:lnTo>
                  <a:pt x="11860" y="130166"/>
                </a:lnTo>
                <a:lnTo>
                  <a:pt x="10446" y="146468"/>
                </a:lnTo>
                <a:lnTo>
                  <a:pt x="8233" y="167495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14"/>
          <p:cNvSpPr/>
          <p:nvPr/>
        </p:nvSpPr>
        <p:spPr>
          <a:xfrm>
            <a:off x="8161019" y="5623559"/>
            <a:ext cx="11432" cy="262892"/>
          </a:xfrm>
          <a:custGeom>
            <a:avLst/>
            <a:gdLst/>
            <a:ahLst/>
            <a:cxnLst/>
            <a:rect l="0" t="0" r="0" b="0"/>
            <a:pathLst>
              <a:path w="11432" h="262892">
                <a:moveTo>
                  <a:pt x="11431" y="0"/>
                </a:moveTo>
                <a:lnTo>
                  <a:pt x="11431" y="169192"/>
                </a:lnTo>
                <a:lnTo>
                  <a:pt x="10161" y="176294"/>
                </a:lnTo>
                <a:lnTo>
                  <a:pt x="8044" y="183570"/>
                </a:lnTo>
                <a:lnTo>
                  <a:pt x="5363" y="190960"/>
                </a:lnTo>
                <a:lnTo>
                  <a:pt x="3575" y="197157"/>
                </a:lnTo>
                <a:lnTo>
                  <a:pt x="2384" y="202558"/>
                </a:lnTo>
                <a:lnTo>
                  <a:pt x="1589" y="207429"/>
                </a:lnTo>
                <a:lnTo>
                  <a:pt x="1059" y="211946"/>
                </a:lnTo>
                <a:lnTo>
                  <a:pt x="706" y="216227"/>
                </a:lnTo>
                <a:lnTo>
                  <a:pt x="471" y="220352"/>
                </a:lnTo>
                <a:lnTo>
                  <a:pt x="209" y="231708"/>
                </a:lnTo>
                <a:lnTo>
                  <a:pt x="0" y="2628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15"/>
          <p:cNvSpPr/>
          <p:nvPr/>
        </p:nvSpPr>
        <p:spPr>
          <a:xfrm>
            <a:off x="8229600" y="5623559"/>
            <a:ext cx="22860" cy="308611"/>
          </a:xfrm>
          <a:custGeom>
            <a:avLst/>
            <a:gdLst/>
            <a:ahLst/>
            <a:cxnLst/>
            <a:rect l="0" t="0" r="0" b="0"/>
            <a:pathLst>
              <a:path w="22860" h="308611">
                <a:moveTo>
                  <a:pt x="22859" y="0"/>
                </a:moveTo>
                <a:lnTo>
                  <a:pt x="22859" y="18203"/>
                </a:lnTo>
                <a:lnTo>
                  <a:pt x="21590" y="27376"/>
                </a:lnTo>
                <a:lnTo>
                  <a:pt x="19473" y="37301"/>
                </a:lnTo>
                <a:lnTo>
                  <a:pt x="16792" y="47727"/>
                </a:lnTo>
                <a:lnTo>
                  <a:pt x="10426" y="76246"/>
                </a:lnTo>
                <a:lnTo>
                  <a:pt x="6950" y="92741"/>
                </a:lnTo>
                <a:lnTo>
                  <a:pt x="4634" y="106277"/>
                </a:lnTo>
                <a:lnTo>
                  <a:pt x="3089" y="117842"/>
                </a:lnTo>
                <a:lnTo>
                  <a:pt x="2059" y="128091"/>
                </a:lnTo>
                <a:lnTo>
                  <a:pt x="1372" y="143814"/>
                </a:lnTo>
                <a:lnTo>
                  <a:pt x="406" y="203338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 about segments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bisector of a segment is a line, segment, ray or plane that intersects the segment at its midpoint.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 t="5634"/>
          <a:stretch>
            <a:fillRect/>
          </a:stretch>
        </p:blipFill>
        <p:spPr bwMode="auto">
          <a:xfrm>
            <a:off x="2743200" y="3657600"/>
            <a:ext cx="280987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76"/>
          <p:cNvSpPr/>
          <p:nvPr/>
        </p:nvSpPr>
        <p:spPr>
          <a:xfrm>
            <a:off x="3600450" y="4652009"/>
            <a:ext cx="22857" cy="251461"/>
          </a:xfrm>
          <a:custGeom>
            <a:avLst/>
            <a:gdLst/>
            <a:ahLst/>
            <a:cxnLst/>
            <a:rect l="0" t="0" r="0" b="0"/>
            <a:pathLst>
              <a:path w="22857" h="251461">
                <a:moveTo>
                  <a:pt x="0" y="0"/>
                </a:moveTo>
                <a:lnTo>
                  <a:pt x="0" y="6068"/>
                </a:lnTo>
                <a:lnTo>
                  <a:pt x="1270" y="7856"/>
                </a:lnTo>
                <a:lnTo>
                  <a:pt x="3386" y="9047"/>
                </a:lnTo>
                <a:lnTo>
                  <a:pt x="9841" y="10960"/>
                </a:lnTo>
                <a:lnTo>
                  <a:pt x="10371" y="12386"/>
                </a:lnTo>
                <a:lnTo>
                  <a:pt x="10959" y="17359"/>
                </a:lnTo>
                <a:lnTo>
                  <a:pt x="12386" y="20463"/>
                </a:lnTo>
                <a:lnTo>
                  <a:pt x="14607" y="23802"/>
                </a:lnTo>
                <a:lnTo>
                  <a:pt x="21230" y="32219"/>
                </a:lnTo>
                <a:lnTo>
                  <a:pt x="21773" y="37989"/>
                </a:lnTo>
                <a:lnTo>
                  <a:pt x="22135" y="46916"/>
                </a:lnTo>
                <a:lnTo>
                  <a:pt x="22538" y="71652"/>
                </a:lnTo>
                <a:lnTo>
                  <a:pt x="22856" y="173002"/>
                </a:lnTo>
                <a:lnTo>
                  <a:pt x="21587" y="178835"/>
                </a:lnTo>
                <a:lnTo>
                  <a:pt x="19471" y="185263"/>
                </a:lnTo>
                <a:lnTo>
                  <a:pt x="16791" y="192089"/>
                </a:lnTo>
                <a:lnTo>
                  <a:pt x="15004" y="197910"/>
                </a:lnTo>
                <a:lnTo>
                  <a:pt x="13812" y="203060"/>
                </a:lnTo>
                <a:lnTo>
                  <a:pt x="13018" y="207764"/>
                </a:lnTo>
                <a:lnTo>
                  <a:pt x="12489" y="212169"/>
                </a:lnTo>
                <a:lnTo>
                  <a:pt x="12136" y="216376"/>
                </a:lnTo>
                <a:lnTo>
                  <a:pt x="11471" y="227885"/>
                </a:lnTo>
                <a:lnTo>
                  <a:pt x="11429" y="251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77"/>
          <p:cNvSpPr/>
          <p:nvPr/>
        </p:nvSpPr>
        <p:spPr>
          <a:xfrm>
            <a:off x="4800600" y="4663439"/>
            <a:ext cx="44126" cy="228601"/>
          </a:xfrm>
          <a:custGeom>
            <a:avLst/>
            <a:gdLst/>
            <a:ahLst/>
            <a:cxnLst/>
            <a:rect l="0" t="0" r="0" b="0"/>
            <a:pathLst>
              <a:path w="44126" h="228601">
                <a:moveTo>
                  <a:pt x="0" y="0"/>
                </a:moveTo>
                <a:lnTo>
                  <a:pt x="0" y="6069"/>
                </a:lnTo>
                <a:lnTo>
                  <a:pt x="2540" y="12936"/>
                </a:lnTo>
                <a:lnTo>
                  <a:pt x="6773" y="22594"/>
                </a:lnTo>
                <a:lnTo>
                  <a:pt x="12135" y="34113"/>
                </a:lnTo>
                <a:lnTo>
                  <a:pt x="16980" y="49412"/>
                </a:lnTo>
                <a:lnTo>
                  <a:pt x="21480" y="67231"/>
                </a:lnTo>
                <a:lnTo>
                  <a:pt x="25750" y="86731"/>
                </a:lnTo>
                <a:lnTo>
                  <a:pt x="28597" y="101001"/>
                </a:lnTo>
                <a:lnTo>
                  <a:pt x="30494" y="111784"/>
                </a:lnTo>
                <a:lnTo>
                  <a:pt x="31759" y="120243"/>
                </a:lnTo>
                <a:lnTo>
                  <a:pt x="32603" y="127152"/>
                </a:lnTo>
                <a:lnTo>
                  <a:pt x="33165" y="133028"/>
                </a:lnTo>
                <a:lnTo>
                  <a:pt x="33540" y="138215"/>
                </a:lnTo>
                <a:lnTo>
                  <a:pt x="33790" y="144214"/>
                </a:lnTo>
                <a:lnTo>
                  <a:pt x="34224" y="167362"/>
                </a:lnTo>
                <a:lnTo>
                  <a:pt x="35516" y="169995"/>
                </a:lnTo>
                <a:lnTo>
                  <a:pt x="37647" y="173020"/>
                </a:lnTo>
                <a:lnTo>
                  <a:pt x="44125" y="180933"/>
                </a:lnTo>
                <a:lnTo>
                  <a:pt x="43387" y="184122"/>
                </a:lnTo>
                <a:lnTo>
                  <a:pt x="41624" y="188788"/>
                </a:lnTo>
                <a:lnTo>
                  <a:pt x="39179" y="194439"/>
                </a:lnTo>
                <a:lnTo>
                  <a:pt x="37550" y="199476"/>
                </a:lnTo>
                <a:lnTo>
                  <a:pt x="36463" y="204104"/>
                </a:lnTo>
                <a:lnTo>
                  <a:pt x="34290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78"/>
          <p:cNvSpPr/>
          <p:nvPr/>
        </p:nvSpPr>
        <p:spPr>
          <a:xfrm>
            <a:off x="5955029" y="3793594"/>
            <a:ext cx="2338" cy="1166"/>
          </a:xfrm>
          <a:custGeom>
            <a:avLst/>
            <a:gdLst/>
            <a:ahLst/>
            <a:cxnLst/>
            <a:rect l="0" t="0" r="0" b="0"/>
            <a:pathLst>
              <a:path w="2338" h="1166">
                <a:moveTo>
                  <a:pt x="0" y="1165"/>
                </a:moveTo>
                <a:lnTo>
                  <a:pt x="23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9"/>
          <p:cNvSpPr/>
          <p:nvPr/>
        </p:nvSpPr>
        <p:spPr>
          <a:xfrm>
            <a:off x="6240779" y="3703320"/>
            <a:ext cx="11431" cy="11431"/>
          </a:xfrm>
          <a:custGeom>
            <a:avLst/>
            <a:gdLst/>
            <a:ahLst/>
            <a:cxnLst/>
            <a:rect l="0" t="0" r="0" b="0"/>
            <a:pathLst>
              <a:path w="11431" h="11431">
                <a:moveTo>
                  <a:pt x="0" y="0"/>
                </a:moveTo>
                <a:lnTo>
                  <a:pt x="11430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80"/>
          <p:cNvSpPr/>
          <p:nvPr/>
        </p:nvSpPr>
        <p:spPr>
          <a:xfrm>
            <a:off x="5784050" y="3714828"/>
            <a:ext cx="273851" cy="582852"/>
          </a:xfrm>
          <a:custGeom>
            <a:avLst/>
            <a:gdLst/>
            <a:ahLst/>
            <a:cxnLst/>
            <a:rect l="0" t="0" r="0" b="0"/>
            <a:pathLst>
              <a:path w="273851" h="582852">
                <a:moveTo>
                  <a:pt x="10959" y="491411"/>
                </a:moveTo>
                <a:lnTo>
                  <a:pt x="1118" y="481570"/>
                </a:lnTo>
                <a:lnTo>
                  <a:pt x="0" y="468317"/>
                </a:lnTo>
                <a:lnTo>
                  <a:pt x="3125" y="455324"/>
                </a:lnTo>
                <a:lnTo>
                  <a:pt x="5737" y="448303"/>
                </a:lnTo>
                <a:lnTo>
                  <a:pt x="7478" y="438542"/>
                </a:lnTo>
                <a:lnTo>
                  <a:pt x="8639" y="426956"/>
                </a:lnTo>
                <a:lnTo>
                  <a:pt x="9412" y="414151"/>
                </a:lnTo>
                <a:lnTo>
                  <a:pt x="11198" y="401804"/>
                </a:lnTo>
                <a:lnTo>
                  <a:pt x="13659" y="389763"/>
                </a:lnTo>
                <a:lnTo>
                  <a:pt x="16569" y="377926"/>
                </a:lnTo>
                <a:lnTo>
                  <a:pt x="21049" y="362414"/>
                </a:lnTo>
                <a:lnTo>
                  <a:pt x="32801" y="324859"/>
                </a:lnTo>
                <a:lnTo>
                  <a:pt x="36950" y="307987"/>
                </a:lnTo>
                <a:lnTo>
                  <a:pt x="39717" y="292928"/>
                </a:lnTo>
                <a:lnTo>
                  <a:pt x="41561" y="279080"/>
                </a:lnTo>
                <a:lnTo>
                  <a:pt x="44061" y="267307"/>
                </a:lnTo>
                <a:lnTo>
                  <a:pt x="46997" y="256918"/>
                </a:lnTo>
                <a:lnTo>
                  <a:pt x="50225" y="247453"/>
                </a:lnTo>
                <a:lnTo>
                  <a:pt x="53811" y="230162"/>
                </a:lnTo>
                <a:lnTo>
                  <a:pt x="56675" y="214011"/>
                </a:lnTo>
                <a:lnTo>
                  <a:pt x="62181" y="198366"/>
                </a:lnTo>
                <a:lnTo>
                  <a:pt x="65427" y="186828"/>
                </a:lnTo>
                <a:lnTo>
                  <a:pt x="68862" y="172785"/>
                </a:lnTo>
                <a:lnTo>
                  <a:pt x="72421" y="157074"/>
                </a:lnTo>
                <a:lnTo>
                  <a:pt x="76064" y="144060"/>
                </a:lnTo>
                <a:lnTo>
                  <a:pt x="79762" y="132844"/>
                </a:lnTo>
                <a:lnTo>
                  <a:pt x="83498" y="122826"/>
                </a:lnTo>
                <a:lnTo>
                  <a:pt x="87649" y="104923"/>
                </a:lnTo>
                <a:lnTo>
                  <a:pt x="88756" y="96592"/>
                </a:lnTo>
                <a:lnTo>
                  <a:pt x="93372" y="83949"/>
                </a:lnTo>
                <a:lnTo>
                  <a:pt x="99658" y="71557"/>
                </a:lnTo>
                <a:lnTo>
                  <a:pt x="106685" y="53350"/>
                </a:lnTo>
                <a:lnTo>
                  <a:pt x="111606" y="44430"/>
                </a:lnTo>
                <a:lnTo>
                  <a:pt x="117427" y="35944"/>
                </a:lnTo>
                <a:lnTo>
                  <a:pt x="123848" y="27747"/>
                </a:lnTo>
                <a:lnTo>
                  <a:pt x="130982" y="15252"/>
                </a:lnTo>
                <a:lnTo>
                  <a:pt x="132884" y="10141"/>
                </a:lnTo>
                <a:lnTo>
                  <a:pt x="135423" y="6735"/>
                </a:lnTo>
                <a:lnTo>
                  <a:pt x="138385" y="4464"/>
                </a:lnTo>
                <a:lnTo>
                  <a:pt x="141630" y="2950"/>
                </a:lnTo>
                <a:lnTo>
                  <a:pt x="148622" y="1268"/>
                </a:lnTo>
                <a:lnTo>
                  <a:pt x="155963" y="520"/>
                </a:lnTo>
                <a:lnTo>
                  <a:pt x="163459" y="187"/>
                </a:lnTo>
                <a:lnTo>
                  <a:pt x="174819" y="0"/>
                </a:lnTo>
                <a:lnTo>
                  <a:pt x="178619" y="1244"/>
                </a:lnTo>
                <a:lnTo>
                  <a:pt x="186228" y="6013"/>
                </a:lnTo>
                <a:lnTo>
                  <a:pt x="188766" y="9062"/>
                </a:lnTo>
                <a:lnTo>
                  <a:pt x="190457" y="12365"/>
                </a:lnTo>
                <a:lnTo>
                  <a:pt x="191584" y="15838"/>
                </a:lnTo>
                <a:lnTo>
                  <a:pt x="196224" y="23082"/>
                </a:lnTo>
                <a:lnTo>
                  <a:pt x="202519" y="31805"/>
                </a:lnTo>
                <a:lnTo>
                  <a:pt x="209550" y="44149"/>
                </a:lnTo>
                <a:lnTo>
                  <a:pt x="216909" y="58101"/>
                </a:lnTo>
                <a:lnTo>
                  <a:pt x="223143" y="71499"/>
                </a:lnTo>
                <a:lnTo>
                  <a:pt x="225913" y="81687"/>
                </a:lnTo>
                <a:lnTo>
                  <a:pt x="233541" y="118834"/>
                </a:lnTo>
                <a:lnTo>
                  <a:pt x="236817" y="138887"/>
                </a:lnTo>
                <a:lnTo>
                  <a:pt x="254940" y="261042"/>
                </a:lnTo>
                <a:lnTo>
                  <a:pt x="257433" y="280682"/>
                </a:lnTo>
                <a:lnTo>
                  <a:pt x="259095" y="297585"/>
                </a:lnTo>
                <a:lnTo>
                  <a:pt x="260203" y="312664"/>
                </a:lnTo>
                <a:lnTo>
                  <a:pt x="260942" y="330336"/>
                </a:lnTo>
                <a:lnTo>
                  <a:pt x="261982" y="386536"/>
                </a:lnTo>
                <a:lnTo>
                  <a:pt x="262418" y="550946"/>
                </a:lnTo>
                <a:lnTo>
                  <a:pt x="263688" y="555231"/>
                </a:lnTo>
                <a:lnTo>
                  <a:pt x="270275" y="567330"/>
                </a:lnTo>
                <a:lnTo>
                  <a:pt x="273850" y="5828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81"/>
          <p:cNvSpPr/>
          <p:nvPr/>
        </p:nvSpPr>
        <p:spPr>
          <a:xfrm>
            <a:off x="5737859" y="3966209"/>
            <a:ext cx="320042" cy="68581"/>
          </a:xfrm>
          <a:custGeom>
            <a:avLst/>
            <a:gdLst/>
            <a:ahLst/>
            <a:cxnLst/>
            <a:rect l="0" t="0" r="0" b="0"/>
            <a:pathLst>
              <a:path w="320042" h="68581">
                <a:moveTo>
                  <a:pt x="0" y="68580"/>
                </a:moveTo>
                <a:lnTo>
                  <a:pt x="18204" y="62513"/>
                </a:lnTo>
                <a:lnTo>
                  <a:pt x="24836" y="59455"/>
                </a:lnTo>
                <a:lnTo>
                  <a:pt x="30528" y="56147"/>
                </a:lnTo>
                <a:lnTo>
                  <a:pt x="35592" y="52672"/>
                </a:lnTo>
                <a:lnTo>
                  <a:pt x="41508" y="49085"/>
                </a:lnTo>
                <a:lnTo>
                  <a:pt x="47992" y="45423"/>
                </a:lnTo>
                <a:lnTo>
                  <a:pt x="54855" y="41712"/>
                </a:lnTo>
                <a:lnTo>
                  <a:pt x="67050" y="36698"/>
                </a:lnTo>
                <a:lnTo>
                  <a:pt x="82800" y="30816"/>
                </a:lnTo>
                <a:lnTo>
                  <a:pt x="100921" y="24354"/>
                </a:lnTo>
                <a:lnTo>
                  <a:pt x="115540" y="20046"/>
                </a:lnTo>
                <a:lnTo>
                  <a:pt x="127827" y="17174"/>
                </a:lnTo>
                <a:lnTo>
                  <a:pt x="138559" y="15260"/>
                </a:lnTo>
                <a:lnTo>
                  <a:pt x="150792" y="12714"/>
                </a:lnTo>
                <a:lnTo>
                  <a:pt x="177932" y="6497"/>
                </a:lnTo>
                <a:lnTo>
                  <a:pt x="194822" y="4331"/>
                </a:lnTo>
                <a:lnTo>
                  <a:pt x="213701" y="2888"/>
                </a:lnTo>
                <a:lnTo>
                  <a:pt x="251189" y="1284"/>
                </a:lnTo>
                <a:lnTo>
                  <a:pt x="299526" y="254"/>
                </a:lnTo>
                <a:lnTo>
                  <a:pt x="32004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82"/>
          <p:cNvSpPr/>
          <p:nvPr/>
        </p:nvSpPr>
        <p:spPr>
          <a:xfrm>
            <a:off x="6172200" y="3715642"/>
            <a:ext cx="342901" cy="524888"/>
          </a:xfrm>
          <a:custGeom>
            <a:avLst/>
            <a:gdLst/>
            <a:ahLst/>
            <a:cxnLst/>
            <a:rect l="0" t="0" r="0" b="0"/>
            <a:pathLst>
              <a:path w="342901" h="524888">
                <a:moveTo>
                  <a:pt x="0" y="490597"/>
                </a:moveTo>
                <a:lnTo>
                  <a:pt x="0" y="337634"/>
                </a:lnTo>
                <a:lnTo>
                  <a:pt x="1270" y="313691"/>
                </a:lnTo>
                <a:lnTo>
                  <a:pt x="3387" y="291380"/>
                </a:lnTo>
                <a:lnTo>
                  <a:pt x="6067" y="270156"/>
                </a:lnTo>
                <a:lnTo>
                  <a:pt x="7855" y="252196"/>
                </a:lnTo>
                <a:lnTo>
                  <a:pt x="9046" y="236414"/>
                </a:lnTo>
                <a:lnTo>
                  <a:pt x="10371" y="209987"/>
                </a:lnTo>
                <a:lnTo>
                  <a:pt x="10959" y="189775"/>
                </a:lnTo>
                <a:lnTo>
                  <a:pt x="12386" y="179559"/>
                </a:lnTo>
                <a:lnTo>
                  <a:pt x="14607" y="168939"/>
                </a:lnTo>
                <a:lnTo>
                  <a:pt x="17358" y="158048"/>
                </a:lnTo>
                <a:lnTo>
                  <a:pt x="23801" y="129014"/>
                </a:lnTo>
                <a:lnTo>
                  <a:pt x="27297" y="112382"/>
                </a:lnTo>
                <a:lnTo>
                  <a:pt x="32168" y="94944"/>
                </a:lnTo>
                <a:lnTo>
                  <a:pt x="37955" y="76968"/>
                </a:lnTo>
                <a:lnTo>
                  <a:pt x="44353" y="58634"/>
                </a:lnTo>
                <a:lnTo>
                  <a:pt x="49888" y="45142"/>
                </a:lnTo>
                <a:lnTo>
                  <a:pt x="54848" y="34877"/>
                </a:lnTo>
                <a:lnTo>
                  <a:pt x="63747" y="20085"/>
                </a:lnTo>
                <a:lnTo>
                  <a:pt x="71935" y="9277"/>
                </a:lnTo>
                <a:lnTo>
                  <a:pt x="79300" y="0"/>
                </a:lnTo>
                <a:lnTo>
                  <a:pt x="83081" y="2891"/>
                </a:lnTo>
                <a:lnTo>
                  <a:pt x="89788" y="9027"/>
                </a:lnTo>
                <a:lnTo>
                  <a:pt x="90339" y="10801"/>
                </a:lnTo>
                <a:lnTo>
                  <a:pt x="92383" y="21904"/>
                </a:lnTo>
                <a:lnTo>
                  <a:pt x="94609" y="29546"/>
                </a:lnTo>
                <a:lnTo>
                  <a:pt x="97362" y="38449"/>
                </a:lnTo>
                <a:lnTo>
                  <a:pt x="99198" y="46926"/>
                </a:lnTo>
                <a:lnTo>
                  <a:pt x="101238" y="63116"/>
                </a:lnTo>
                <a:lnTo>
                  <a:pt x="103051" y="73530"/>
                </a:lnTo>
                <a:lnTo>
                  <a:pt x="105531" y="85553"/>
                </a:lnTo>
                <a:lnTo>
                  <a:pt x="108454" y="98648"/>
                </a:lnTo>
                <a:lnTo>
                  <a:pt x="110402" y="109917"/>
                </a:lnTo>
                <a:lnTo>
                  <a:pt x="111702" y="119971"/>
                </a:lnTo>
                <a:lnTo>
                  <a:pt x="112567" y="129213"/>
                </a:lnTo>
                <a:lnTo>
                  <a:pt x="113145" y="139185"/>
                </a:lnTo>
                <a:lnTo>
                  <a:pt x="113787" y="160424"/>
                </a:lnTo>
                <a:lnTo>
                  <a:pt x="115227" y="173962"/>
                </a:lnTo>
                <a:lnTo>
                  <a:pt x="117458" y="189337"/>
                </a:lnTo>
                <a:lnTo>
                  <a:pt x="120215" y="205937"/>
                </a:lnTo>
                <a:lnTo>
                  <a:pt x="122054" y="223354"/>
                </a:lnTo>
                <a:lnTo>
                  <a:pt x="123279" y="241315"/>
                </a:lnTo>
                <a:lnTo>
                  <a:pt x="124095" y="259639"/>
                </a:lnTo>
                <a:lnTo>
                  <a:pt x="135427" y="423300"/>
                </a:lnTo>
                <a:lnTo>
                  <a:pt x="136390" y="448411"/>
                </a:lnTo>
                <a:lnTo>
                  <a:pt x="136818" y="460418"/>
                </a:lnTo>
                <a:lnTo>
                  <a:pt x="137007" y="448821"/>
                </a:lnTo>
                <a:lnTo>
                  <a:pt x="137156" y="322601"/>
                </a:lnTo>
                <a:lnTo>
                  <a:pt x="139697" y="303670"/>
                </a:lnTo>
                <a:lnTo>
                  <a:pt x="143931" y="280889"/>
                </a:lnTo>
                <a:lnTo>
                  <a:pt x="149294" y="255542"/>
                </a:lnTo>
                <a:lnTo>
                  <a:pt x="156679" y="228483"/>
                </a:lnTo>
                <a:lnTo>
                  <a:pt x="165413" y="200285"/>
                </a:lnTo>
                <a:lnTo>
                  <a:pt x="175045" y="171326"/>
                </a:lnTo>
                <a:lnTo>
                  <a:pt x="182736" y="146940"/>
                </a:lnTo>
                <a:lnTo>
                  <a:pt x="194669" y="106297"/>
                </a:lnTo>
                <a:lnTo>
                  <a:pt x="200899" y="89617"/>
                </a:lnTo>
                <a:lnTo>
                  <a:pt x="207593" y="74687"/>
                </a:lnTo>
                <a:lnTo>
                  <a:pt x="214595" y="60924"/>
                </a:lnTo>
                <a:lnTo>
                  <a:pt x="220533" y="50478"/>
                </a:lnTo>
                <a:lnTo>
                  <a:pt x="230518" y="35486"/>
                </a:lnTo>
                <a:lnTo>
                  <a:pt x="236228" y="29710"/>
                </a:lnTo>
                <a:lnTo>
                  <a:pt x="242575" y="24589"/>
                </a:lnTo>
                <a:lnTo>
                  <a:pt x="249347" y="19905"/>
                </a:lnTo>
                <a:lnTo>
                  <a:pt x="253862" y="15513"/>
                </a:lnTo>
                <a:lnTo>
                  <a:pt x="256871" y="11314"/>
                </a:lnTo>
                <a:lnTo>
                  <a:pt x="258877" y="7245"/>
                </a:lnTo>
                <a:lnTo>
                  <a:pt x="261484" y="4532"/>
                </a:lnTo>
                <a:lnTo>
                  <a:pt x="264493" y="2724"/>
                </a:lnTo>
                <a:lnTo>
                  <a:pt x="267769" y="1519"/>
                </a:lnTo>
                <a:lnTo>
                  <a:pt x="271222" y="1985"/>
                </a:lnTo>
                <a:lnTo>
                  <a:pt x="274794" y="3566"/>
                </a:lnTo>
                <a:lnTo>
                  <a:pt x="278446" y="5890"/>
                </a:lnTo>
                <a:lnTo>
                  <a:pt x="285890" y="8472"/>
                </a:lnTo>
                <a:lnTo>
                  <a:pt x="289654" y="9160"/>
                </a:lnTo>
                <a:lnTo>
                  <a:pt x="293432" y="12159"/>
                </a:lnTo>
                <a:lnTo>
                  <a:pt x="301017" y="22265"/>
                </a:lnTo>
                <a:lnTo>
                  <a:pt x="304818" y="31056"/>
                </a:lnTo>
                <a:lnTo>
                  <a:pt x="308622" y="41996"/>
                </a:lnTo>
                <a:lnTo>
                  <a:pt x="312428" y="54370"/>
                </a:lnTo>
                <a:lnTo>
                  <a:pt x="314965" y="65159"/>
                </a:lnTo>
                <a:lnTo>
                  <a:pt x="316657" y="74892"/>
                </a:lnTo>
                <a:lnTo>
                  <a:pt x="325439" y="145170"/>
                </a:lnTo>
                <a:lnTo>
                  <a:pt x="327449" y="171412"/>
                </a:lnTo>
                <a:lnTo>
                  <a:pt x="328789" y="199067"/>
                </a:lnTo>
                <a:lnTo>
                  <a:pt x="330279" y="259428"/>
                </a:lnTo>
                <a:lnTo>
                  <a:pt x="330940" y="328589"/>
                </a:lnTo>
                <a:lnTo>
                  <a:pt x="332386" y="363542"/>
                </a:lnTo>
                <a:lnTo>
                  <a:pt x="334621" y="398274"/>
                </a:lnTo>
                <a:lnTo>
                  <a:pt x="340447" y="474672"/>
                </a:lnTo>
                <a:lnTo>
                  <a:pt x="341810" y="497489"/>
                </a:lnTo>
                <a:lnTo>
                  <a:pt x="342900" y="5248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3"/>
          <p:cNvSpPr/>
          <p:nvPr/>
        </p:nvSpPr>
        <p:spPr>
          <a:xfrm>
            <a:off x="5760720" y="3497579"/>
            <a:ext cx="902971" cy="68581"/>
          </a:xfrm>
          <a:custGeom>
            <a:avLst/>
            <a:gdLst/>
            <a:ahLst/>
            <a:cxnLst/>
            <a:rect l="0" t="0" r="0" b="0"/>
            <a:pathLst>
              <a:path w="902971" h="68581">
                <a:moveTo>
                  <a:pt x="0" y="68580"/>
                </a:moveTo>
                <a:lnTo>
                  <a:pt x="66807" y="68580"/>
                </a:lnTo>
                <a:lnTo>
                  <a:pt x="78828" y="67310"/>
                </a:lnTo>
                <a:lnTo>
                  <a:pt x="186439" y="52672"/>
                </a:lnTo>
                <a:lnTo>
                  <a:pt x="208113" y="50354"/>
                </a:lnTo>
                <a:lnTo>
                  <a:pt x="226372" y="48810"/>
                </a:lnTo>
                <a:lnTo>
                  <a:pt x="242355" y="47780"/>
                </a:lnTo>
                <a:lnTo>
                  <a:pt x="260630" y="47093"/>
                </a:lnTo>
                <a:lnTo>
                  <a:pt x="320216" y="46127"/>
                </a:lnTo>
                <a:lnTo>
                  <a:pt x="354831" y="45901"/>
                </a:lnTo>
                <a:lnTo>
                  <a:pt x="380064" y="44571"/>
                </a:lnTo>
                <a:lnTo>
                  <a:pt x="445354" y="39707"/>
                </a:lnTo>
                <a:lnTo>
                  <a:pt x="734773" y="13523"/>
                </a:lnTo>
                <a:lnTo>
                  <a:pt x="812976" y="6011"/>
                </a:lnTo>
                <a:lnTo>
                  <a:pt x="9029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84"/>
          <p:cNvSpPr/>
          <p:nvPr/>
        </p:nvSpPr>
        <p:spPr>
          <a:xfrm>
            <a:off x="6766559" y="3680459"/>
            <a:ext cx="400051" cy="216297"/>
          </a:xfrm>
          <a:custGeom>
            <a:avLst/>
            <a:gdLst/>
            <a:ahLst/>
            <a:cxnLst/>
            <a:rect l="0" t="0" r="0" b="0"/>
            <a:pathLst>
              <a:path w="400051" h="216297">
                <a:moveTo>
                  <a:pt x="0" y="194311"/>
                </a:moveTo>
                <a:lnTo>
                  <a:pt x="6068" y="188243"/>
                </a:lnTo>
                <a:lnTo>
                  <a:pt x="7856" y="185185"/>
                </a:lnTo>
                <a:lnTo>
                  <a:pt x="9047" y="181877"/>
                </a:lnTo>
                <a:lnTo>
                  <a:pt x="9842" y="178401"/>
                </a:lnTo>
                <a:lnTo>
                  <a:pt x="10372" y="174814"/>
                </a:lnTo>
                <a:lnTo>
                  <a:pt x="10724" y="171153"/>
                </a:lnTo>
                <a:lnTo>
                  <a:pt x="10959" y="167442"/>
                </a:lnTo>
                <a:lnTo>
                  <a:pt x="12387" y="164968"/>
                </a:lnTo>
                <a:lnTo>
                  <a:pt x="14608" y="163319"/>
                </a:lnTo>
                <a:lnTo>
                  <a:pt x="17359" y="162220"/>
                </a:lnTo>
                <a:lnTo>
                  <a:pt x="23003" y="156407"/>
                </a:lnTo>
                <a:lnTo>
                  <a:pt x="30575" y="147451"/>
                </a:lnTo>
                <a:lnTo>
                  <a:pt x="39434" y="136401"/>
                </a:lnTo>
                <a:lnTo>
                  <a:pt x="46609" y="129034"/>
                </a:lnTo>
                <a:lnTo>
                  <a:pt x="52663" y="124123"/>
                </a:lnTo>
                <a:lnTo>
                  <a:pt x="62776" y="117396"/>
                </a:lnTo>
                <a:lnTo>
                  <a:pt x="67251" y="113824"/>
                </a:lnTo>
                <a:lnTo>
                  <a:pt x="71505" y="110173"/>
                </a:lnTo>
                <a:lnTo>
                  <a:pt x="76879" y="107739"/>
                </a:lnTo>
                <a:lnTo>
                  <a:pt x="83003" y="106116"/>
                </a:lnTo>
                <a:lnTo>
                  <a:pt x="95311" y="104313"/>
                </a:lnTo>
                <a:lnTo>
                  <a:pt x="105014" y="103511"/>
                </a:lnTo>
                <a:lnTo>
                  <a:pt x="113559" y="103155"/>
                </a:lnTo>
                <a:lnTo>
                  <a:pt x="125511" y="102955"/>
                </a:lnTo>
                <a:lnTo>
                  <a:pt x="129395" y="102927"/>
                </a:lnTo>
                <a:lnTo>
                  <a:pt x="131983" y="104178"/>
                </a:lnTo>
                <a:lnTo>
                  <a:pt x="133708" y="106282"/>
                </a:lnTo>
                <a:lnTo>
                  <a:pt x="134860" y="108955"/>
                </a:lnTo>
                <a:lnTo>
                  <a:pt x="139524" y="115311"/>
                </a:lnTo>
                <a:lnTo>
                  <a:pt x="142546" y="118785"/>
                </a:lnTo>
                <a:lnTo>
                  <a:pt x="145831" y="124910"/>
                </a:lnTo>
                <a:lnTo>
                  <a:pt x="149291" y="132803"/>
                </a:lnTo>
                <a:lnTo>
                  <a:pt x="152868" y="141876"/>
                </a:lnTo>
                <a:lnTo>
                  <a:pt x="156522" y="150464"/>
                </a:lnTo>
                <a:lnTo>
                  <a:pt x="163969" y="166780"/>
                </a:lnTo>
                <a:lnTo>
                  <a:pt x="175301" y="190245"/>
                </a:lnTo>
                <a:lnTo>
                  <a:pt x="179098" y="196680"/>
                </a:lnTo>
                <a:lnTo>
                  <a:pt x="182898" y="202240"/>
                </a:lnTo>
                <a:lnTo>
                  <a:pt x="192056" y="214221"/>
                </a:lnTo>
                <a:lnTo>
                  <a:pt x="194078" y="215205"/>
                </a:lnTo>
                <a:lnTo>
                  <a:pt x="199711" y="216296"/>
                </a:lnTo>
                <a:lnTo>
                  <a:pt x="202990" y="215318"/>
                </a:lnTo>
                <a:lnTo>
                  <a:pt x="210022" y="210844"/>
                </a:lnTo>
                <a:lnTo>
                  <a:pt x="217380" y="204622"/>
                </a:lnTo>
                <a:lnTo>
                  <a:pt x="221120" y="201185"/>
                </a:lnTo>
                <a:lnTo>
                  <a:pt x="226154" y="197624"/>
                </a:lnTo>
                <a:lnTo>
                  <a:pt x="232050" y="193979"/>
                </a:lnTo>
                <a:lnTo>
                  <a:pt x="238520" y="190279"/>
                </a:lnTo>
                <a:lnTo>
                  <a:pt x="244103" y="186543"/>
                </a:lnTo>
                <a:lnTo>
                  <a:pt x="249096" y="182782"/>
                </a:lnTo>
                <a:lnTo>
                  <a:pt x="253694" y="179005"/>
                </a:lnTo>
                <a:lnTo>
                  <a:pt x="260570" y="172677"/>
                </a:lnTo>
                <a:lnTo>
                  <a:pt x="278369" y="155485"/>
                </a:lnTo>
                <a:lnTo>
                  <a:pt x="288449" y="144297"/>
                </a:lnTo>
                <a:lnTo>
                  <a:pt x="298980" y="131758"/>
                </a:lnTo>
                <a:lnTo>
                  <a:pt x="309810" y="118319"/>
                </a:lnTo>
                <a:lnTo>
                  <a:pt x="320840" y="105549"/>
                </a:lnTo>
                <a:lnTo>
                  <a:pt x="332003" y="93226"/>
                </a:lnTo>
                <a:lnTo>
                  <a:pt x="343256" y="81201"/>
                </a:lnTo>
                <a:lnTo>
                  <a:pt x="352028" y="70644"/>
                </a:lnTo>
                <a:lnTo>
                  <a:pt x="359146" y="61066"/>
                </a:lnTo>
                <a:lnTo>
                  <a:pt x="365160" y="52141"/>
                </a:lnTo>
                <a:lnTo>
                  <a:pt x="370441" y="44921"/>
                </a:lnTo>
                <a:lnTo>
                  <a:pt x="375230" y="38837"/>
                </a:lnTo>
                <a:lnTo>
                  <a:pt x="379693" y="33512"/>
                </a:lnTo>
                <a:lnTo>
                  <a:pt x="382670" y="28691"/>
                </a:lnTo>
                <a:lnTo>
                  <a:pt x="384653" y="24208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85"/>
          <p:cNvSpPr/>
          <p:nvPr/>
        </p:nvSpPr>
        <p:spPr>
          <a:xfrm>
            <a:off x="6766559" y="3994423"/>
            <a:ext cx="377192" cy="63228"/>
          </a:xfrm>
          <a:custGeom>
            <a:avLst/>
            <a:gdLst/>
            <a:ahLst/>
            <a:cxnLst/>
            <a:rect l="0" t="0" r="0" b="0"/>
            <a:pathLst>
              <a:path w="377192" h="63228">
                <a:moveTo>
                  <a:pt x="0" y="63227"/>
                </a:moveTo>
                <a:lnTo>
                  <a:pt x="12137" y="57159"/>
                </a:lnTo>
                <a:lnTo>
                  <a:pt x="16981" y="55371"/>
                </a:lnTo>
                <a:lnTo>
                  <a:pt x="21480" y="54179"/>
                </a:lnTo>
                <a:lnTo>
                  <a:pt x="25751" y="53385"/>
                </a:lnTo>
                <a:lnTo>
                  <a:pt x="31137" y="51586"/>
                </a:lnTo>
                <a:lnTo>
                  <a:pt x="37269" y="49116"/>
                </a:lnTo>
                <a:lnTo>
                  <a:pt x="43895" y="46199"/>
                </a:lnTo>
                <a:lnTo>
                  <a:pt x="50854" y="44255"/>
                </a:lnTo>
                <a:lnTo>
                  <a:pt x="58033" y="42959"/>
                </a:lnTo>
                <a:lnTo>
                  <a:pt x="65359" y="42095"/>
                </a:lnTo>
                <a:lnTo>
                  <a:pt x="76593" y="38978"/>
                </a:lnTo>
                <a:lnTo>
                  <a:pt x="90432" y="34361"/>
                </a:lnTo>
                <a:lnTo>
                  <a:pt x="106009" y="28743"/>
                </a:lnTo>
                <a:lnTo>
                  <a:pt x="122742" y="23727"/>
                </a:lnTo>
                <a:lnTo>
                  <a:pt x="140248" y="19114"/>
                </a:lnTo>
                <a:lnTo>
                  <a:pt x="158270" y="14768"/>
                </a:lnTo>
                <a:lnTo>
                  <a:pt x="179173" y="11871"/>
                </a:lnTo>
                <a:lnTo>
                  <a:pt x="201999" y="9939"/>
                </a:lnTo>
                <a:lnTo>
                  <a:pt x="226106" y="8652"/>
                </a:lnTo>
                <a:lnTo>
                  <a:pt x="247257" y="6523"/>
                </a:lnTo>
                <a:lnTo>
                  <a:pt x="266438" y="3834"/>
                </a:lnTo>
                <a:lnTo>
                  <a:pt x="284306" y="772"/>
                </a:lnTo>
                <a:lnTo>
                  <a:pt x="298758" y="0"/>
                </a:lnTo>
                <a:lnTo>
                  <a:pt x="310933" y="756"/>
                </a:lnTo>
                <a:lnTo>
                  <a:pt x="321588" y="2529"/>
                </a:lnTo>
                <a:lnTo>
                  <a:pt x="332503" y="3712"/>
                </a:lnTo>
                <a:lnTo>
                  <a:pt x="343589" y="4500"/>
                </a:lnTo>
                <a:lnTo>
                  <a:pt x="377191" y="60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86"/>
          <p:cNvSpPr/>
          <p:nvPr/>
        </p:nvSpPr>
        <p:spPr>
          <a:xfrm>
            <a:off x="6766559" y="4108824"/>
            <a:ext cx="354332" cy="74556"/>
          </a:xfrm>
          <a:custGeom>
            <a:avLst/>
            <a:gdLst/>
            <a:ahLst/>
            <a:cxnLst/>
            <a:rect l="0" t="0" r="0" b="0"/>
            <a:pathLst>
              <a:path w="354332" h="74556">
                <a:moveTo>
                  <a:pt x="0" y="74555"/>
                </a:moveTo>
                <a:lnTo>
                  <a:pt x="18204" y="62420"/>
                </a:lnTo>
                <a:lnTo>
                  <a:pt x="26106" y="58845"/>
                </a:lnTo>
                <a:lnTo>
                  <a:pt x="33915" y="56462"/>
                </a:lnTo>
                <a:lnTo>
                  <a:pt x="41660" y="54873"/>
                </a:lnTo>
                <a:lnTo>
                  <a:pt x="84132" y="42948"/>
                </a:lnTo>
                <a:lnTo>
                  <a:pt x="113238" y="34433"/>
                </a:lnTo>
                <a:lnTo>
                  <a:pt x="135183" y="27488"/>
                </a:lnTo>
                <a:lnTo>
                  <a:pt x="152352" y="21587"/>
                </a:lnTo>
                <a:lnTo>
                  <a:pt x="166338" y="16383"/>
                </a:lnTo>
                <a:lnTo>
                  <a:pt x="183282" y="12914"/>
                </a:lnTo>
                <a:lnTo>
                  <a:pt x="202199" y="10601"/>
                </a:lnTo>
                <a:lnTo>
                  <a:pt x="222429" y="9059"/>
                </a:lnTo>
                <a:lnTo>
                  <a:pt x="239726" y="6761"/>
                </a:lnTo>
                <a:lnTo>
                  <a:pt x="255068" y="3959"/>
                </a:lnTo>
                <a:lnTo>
                  <a:pt x="269106" y="821"/>
                </a:lnTo>
                <a:lnTo>
                  <a:pt x="282274" y="0"/>
                </a:lnTo>
                <a:lnTo>
                  <a:pt x="294863" y="722"/>
                </a:lnTo>
                <a:lnTo>
                  <a:pt x="354331" y="59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87"/>
          <p:cNvSpPr/>
          <p:nvPr/>
        </p:nvSpPr>
        <p:spPr>
          <a:xfrm>
            <a:off x="7372350" y="3714750"/>
            <a:ext cx="57151" cy="480060"/>
          </a:xfrm>
          <a:custGeom>
            <a:avLst/>
            <a:gdLst/>
            <a:ahLst/>
            <a:cxnLst/>
            <a:rect l="0" t="0" r="0" b="0"/>
            <a:pathLst>
              <a:path w="57151" h="480060">
                <a:moveTo>
                  <a:pt x="0" y="0"/>
                </a:moveTo>
                <a:lnTo>
                  <a:pt x="6067" y="12135"/>
                </a:lnTo>
                <a:lnTo>
                  <a:pt x="9125" y="19520"/>
                </a:lnTo>
                <a:lnTo>
                  <a:pt x="12433" y="28253"/>
                </a:lnTo>
                <a:lnTo>
                  <a:pt x="15909" y="37885"/>
                </a:lnTo>
                <a:lnTo>
                  <a:pt x="18226" y="45577"/>
                </a:lnTo>
                <a:lnTo>
                  <a:pt x="19770" y="51974"/>
                </a:lnTo>
                <a:lnTo>
                  <a:pt x="21487" y="63739"/>
                </a:lnTo>
                <a:lnTo>
                  <a:pt x="22249" y="77435"/>
                </a:lnTo>
                <a:lnTo>
                  <a:pt x="23722" y="84643"/>
                </a:lnTo>
                <a:lnTo>
                  <a:pt x="25975" y="91988"/>
                </a:lnTo>
                <a:lnTo>
                  <a:pt x="28747" y="99426"/>
                </a:lnTo>
                <a:lnTo>
                  <a:pt x="30594" y="108193"/>
                </a:lnTo>
                <a:lnTo>
                  <a:pt x="31826" y="117849"/>
                </a:lnTo>
                <a:lnTo>
                  <a:pt x="32647" y="128096"/>
                </a:lnTo>
                <a:lnTo>
                  <a:pt x="33194" y="137467"/>
                </a:lnTo>
                <a:lnTo>
                  <a:pt x="33803" y="154653"/>
                </a:lnTo>
                <a:lnTo>
                  <a:pt x="40213" y="233219"/>
                </a:lnTo>
                <a:lnTo>
                  <a:pt x="42049" y="272319"/>
                </a:lnTo>
                <a:lnTo>
                  <a:pt x="44994" y="422185"/>
                </a:lnTo>
                <a:lnTo>
                  <a:pt x="45236" y="441476"/>
                </a:lnTo>
                <a:lnTo>
                  <a:pt x="46667" y="454337"/>
                </a:lnTo>
                <a:lnTo>
                  <a:pt x="48892" y="462912"/>
                </a:lnTo>
                <a:lnTo>
                  <a:pt x="57150" y="4800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88"/>
          <p:cNvSpPr/>
          <p:nvPr/>
        </p:nvSpPr>
        <p:spPr>
          <a:xfrm>
            <a:off x="7292340" y="3693075"/>
            <a:ext cx="285548" cy="513165"/>
          </a:xfrm>
          <a:custGeom>
            <a:avLst/>
            <a:gdLst/>
            <a:ahLst/>
            <a:cxnLst/>
            <a:rect l="0" t="0" r="0" b="0"/>
            <a:pathLst>
              <a:path w="285548" h="513165">
                <a:moveTo>
                  <a:pt x="0" y="113114"/>
                </a:moveTo>
                <a:lnTo>
                  <a:pt x="0" y="100979"/>
                </a:lnTo>
                <a:lnTo>
                  <a:pt x="3386" y="88248"/>
                </a:lnTo>
                <a:lnTo>
                  <a:pt x="9125" y="75393"/>
                </a:lnTo>
                <a:lnTo>
                  <a:pt x="15908" y="65446"/>
                </a:lnTo>
                <a:lnTo>
                  <a:pt x="22036" y="59745"/>
                </a:lnTo>
                <a:lnTo>
                  <a:pt x="29930" y="53405"/>
                </a:lnTo>
                <a:lnTo>
                  <a:pt x="39003" y="46638"/>
                </a:lnTo>
                <a:lnTo>
                  <a:pt x="47592" y="40857"/>
                </a:lnTo>
                <a:lnTo>
                  <a:pt x="55858" y="35733"/>
                </a:lnTo>
                <a:lnTo>
                  <a:pt x="63908" y="31047"/>
                </a:lnTo>
                <a:lnTo>
                  <a:pt x="86401" y="19067"/>
                </a:lnTo>
                <a:lnTo>
                  <a:pt x="99511" y="12316"/>
                </a:lnTo>
                <a:lnTo>
                  <a:pt x="110790" y="7815"/>
                </a:lnTo>
                <a:lnTo>
                  <a:pt x="120850" y="4815"/>
                </a:lnTo>
                <a:lnTo>
                  <a:pt x="130096" y="2815"/>
                </a:lnTo>
                <a:lnTo>
                  <a:pt x="137531" y="1482"/>
                </a:lnTo>
                <a:lnTo>
                  <a:pt x="143757" y="592"/>
                </a:lnTo>
                <a:lnTo>
                  <a:pt x="149177" y="0"/>
                </a:lnTo>
                <a:lnTo>
                  <a:pt x="155331" y="875"/>
                </a:lnTo>
                <a:lnTo>
                  <a:pt x="161974" y="2728"/>
                </a:lnTo>
                <a:lnTo>
                  <a:pt x="168943" y="5233"/>
                </a:lnTo>
                <a:lnTo>
                  <a:pt x="173588" y="8174"/>
                </a:lnTo>
                <a:lnTo>
                  <a:pt x="176685" y="11404"/>
                </a:lnTo>
                <a:lnTo>
                  <a:pt x="181396" y="18380"/>
                </a:lnTo>
                <a:lnTo>
                  <a:pt x="187724" y="25713"/>
                </a:lnTo>
                <a:lnTo>
                  <a:pt x="189919" y="30717"/>
                </a:lnTo>
                <a:lnTo>
                  <a:pt x="192358" y="43050"/>
                </a:lnTo>
                <a:lnTo>
                  <a:pt x="193442" y="56998"/>
                </a:lnTo>
                <a:lnTo>
                  <a:pt x="193924" y="71664"/>
                </a:lnTo>
                <a:lnTo>
                  <a:pt x="194138" y="86649"/>
                </a:lnTo>
                <a:lnTo>
                  <a:pt x="190847" y="101775"/>
                </a:lnTo>
                <a:lnTo>
                  <a:pt x="185150" y="116965"/>
                </a:lnTo>
                <a:lnTo>
                  <a:pt x="178386" y="132182"/>
                </a:lnTo>
                <a:lnTo>
                  <a:pt x="167437" y="155030"/>
                </a:lnTo>
                <a:lnTo>
                  <a:pt x="150082" y="190022"/>
                </a:lnTo>
                <a:lnTo>
                  <a:pt x="144504" y="199946"/>
                </a:lnTo>
                <a:lnTo>
                  <a:pt x="139516" y="207832"/>
                </a:lnTo>
                <a:lnTo>
                  <a:pt x="134921" y="214360"/>
                </a:lnTo>
                <a:lnTo>
                  <a:pt x="126428" y="224999"/>
                </a:lnTo>
                <a:lnTo>
                  <a:pt x="116695" y="236109"/>
                </a:lnTo>
                <a:lnTo>
                  <a:pt x="115896" y="235751"/>
                </a:lnTo>
                <a:lnTo>
                  <a:pt x="115364" y="234242"/>
                </a:lnTo>
                <a:lnTo>
                  <a:pt x="115010" y="231966"/>
                </a:lnTo>
                <a:lnTo>
                  <a:pt x="116043" y="229179"/>
                </a:lnTo>
                <a:lnTo>
                  <a:pt x="123565" y="219188"/>
                </a:lnTo>
                <a:lnTo>
                  <a:pt x="130271" y="211905"/>
                </a:lnTo>
                <a:lnTo>
                  <a:pt x="141186" y="200665"/>
                </a:lnTo>
                <a:lnTo>
                  <a:pt x="152463" y="189291"/>
                </a:lnTo>
                <a:lnTo>
                  <a:pt x="157522" y="186759"/>
                </a:lnTo>
                <a:lnTo>
                  <a:pt x="163435" y="185071"/>
                </a:lnTo>
                <a:lnTo>
                  <a:pt x="169916" y="183945"/>
                </a:lnTo>
                <a:lnTo>
                  <a:pt x="175508" y="181925"/>
                </a:lnTo>
                <a:lnTo>
                  <a:pt x="180505" y="179308"/>
                </a:lnTo>
                <a:lnTo>
                  <a:pt x="185106" y="176294"/>
                </a:lnTo>
                <a:lnTo>
                  <a:pt x="190714" y="174284"/>
                </a:lnTo>
                <a:lnTo>
                  <a:pt x="196992" y="172944"/>
                </a:lnTo>
                <a:lnTo>
                  <a:pt x="203718" y="172051"/>
                </a:lnTo>
                <a:lnTo>
                  <a:pt x="209471" y="172725"/>
                </a:lnTo>
                <a:lnTo>
                  <a:pt x="214578" y="174445"/>
                </a:lnTo>
                <a:lnTo>
                  <a:pt x="219252" y="176862"/>
                </a:lnTo>
                <a:lnTo>
                  <a:pt x="224908" y="178472"/>
                </a:lnTo>
                <a:lnTo>
                  <a:pt x="231218" y="179546"/>
                </a:lnTo>
                <a:lnTo>
                  <a:pt x="237965" y="180262"/>
                </a:lnTo>
                <a:lnTo>
                  <a:pt x="243733" y="183280"/>
                </a:lnTo>
                <a:lnTo>
                  <a:pt x="248849" y="187831"/>
                </a:lnTo>
                <a:lnTo>
                  <a:pt x="253529" y="193406"/>
                </a:lnTo>
                <a:lnTo>
                  <a:pt x="262115" y="202986"/>
                </a:lnTo>
                <a:lnTo>
                  <a:pt x="270165" y="211477"/>
                </a:lnTo>
                <a:lnTo>
                  <a:pt x="277977" y="219485"/>
                </a:lnTo>
                <a:lnTo>
                  <a:pt x="280568" y="224668"/>
                </a:lnTo>
                <a:lnTo>
                  <a:pt x="283447" y="237200"/>
                </a:lnTo>
                <a:lnTo>
                  <a:pt x="284726" y="251237"/>
                </a:lnTo>
                <a:lnTo>
                  <a:pt x="285295" y="265942"/>
                </a:lnTo>
                <a:lnTo>
                  <a:pt x="285547" y="280945"/>
                </a:lnTo>
                <a:lnTo>
                  <a:pt x="284344" y="289771"/>
                </a:lnTo>
                <a:lnTo>
                  <a:pt x="282273" y="299466"/>
                </a:lnTo>
                <a:lnTo>
                  <a:pt x="279622" y="309738"/>
                </a:lnTo>
                <a:lnTo>
                  <a:pt x="276584" y="319127"/>
                </a:lnTo>
                <a:lnTo>
                  <a:pt x="273290" y="327926"/>
                </a:lnTo>
                <a:lnTo>
                  <a:pt x="269823" y="336332"/>
                </a:lnTo>
                <a:lnTo>
                  <a:pt x="266242" y="345746"/>
                </a:lnTo>
                <a:lnTo>
                  <a:pt x="258876" y="366366"/>
                </a:lnTo>
                <a:lnTo>
                  <a:pt x="253864" y="375929"/>
                </a:lnTo>
                <a:lnTo>
                  <a:pt x="247982" y="384844"/>
                </a:lnTo>
                <a:lnTo>
                  <a:pt x="241521" y="393328"/>
                </a:lnTo>
                <a:lnTo>
                  <a:pt x="235944" y="401523"/>
                </a:lnTo>
                <a:lnTo>
                  <a:pt x="230956" y="409527"/>
                </a:lnTo>
                <a:lnTo>
                  <a:pt x="226361" y="417403"/>
                </a:lnTo>
                <a:lnTo>
                  <a:pt x="219487" y="427733"/>
                </a:lnTo>
                <a:lnTo>
                  <a:pt x="201689" y="452759"/>
                </a:lnTo>
                <a:lnTo>
                  <a:pt x="194150" y="462734"/>
                </a:lnTo>
                <a:lnTo>
                  <a:pt x="187853" y="470654"/>
                </a:lnTo>
                <a:lnTo>
                  <a:pt x="182385" y="477204"/>
                </a:lnTo>
                <a:lnTo>
                  <a:pt x="176200" y="482841"/>
                </a:lnTo>
                <a:lnTo>
                  <a:pt x="169537" y="487869"/>
                </a:lnTo>
                <a:lnTo>
                  <a:pt x="162554" y="492491"/>
                </a:lnTo>
                <a:lnTo>
                  <a:pt x="155359" y="496842"/>
                </a:lnTo>
                <a:lnTo>
                  <a:pt x="148023" y="501013"/>
                </a:lnTo>
                <a:lnTo>
                  <a:pt x="130133" y="510764"/>
                </a:lnTo>
                <a:lnTo>
                  <a:pt x="124300" y="512098"/>
                </a:lnTo>
                <a:lnTo>
                  <a:pt x="114300" y="5131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89"/>
          <p:cNvSpPr/>
          <p:nvPr/>
        </p:nvSpPr>
        <p:spPr>
          <a:xfrm>
            <a:off x="7648258" y="3577887"/>
            <a:ext cx="387033" cy="628353"/>
          </a:xfrm>
          <a:custGeom>
            <a:avLst/>
            <a:gdLst/>
            <a:ahLst/>
            <a:cxnLst/>
            <a:rect l="0" t="0" r="0" b="0"/>
            <a:pathLst>
              <a:path w="387033" h="628353">
                <a:moveTo>
                  <a:pt x="9842" y="628352"/>
                </a:moveTo>
                <a:lnTo>
                  <a:pt x="9842" y="616217"/>
                </a:lnTo>
                <a:lnTo>
                  <a:pt x="8572" y="611372"/>
                </a:lnTo>
                <a:lnTo>
                  <a:pt x="1986" y="597216"/>
                </a:lnTo>
                <a:lnTo>
                  <a:pt x="0" y="584457"/>
                </a:lnTo>
                <a:lnTo>
                  <a:pt x="741" y="574959"/>
                </a:lnTo>
                <a:lnTo>
                  <a:pt x="2505" y="563547"/>
                </a:lnTo>
                <a:lnTo>
                  <a:pt x="4950" y="550859"/>
                </a:lnTo>
                <a:lnTo>
                  <a:pt x="7850" y="520810"/>
                </a:lnTo>
                <a:lnTo>
                  <a:pt x="16730" y="394417"/>
                </a:lnTo>
                <a:lnTo>
                  <a:pt x="19253" y="348274"/>
                </a:lnTo>
                <a:lnTo>
                  <a:pt x="21196" y="331144"/>
                </a:lnTo>
                <a:lnTo>
                  <a:pt x="23762" y="315914"/>
                </a:lnTo>
                <a:lnTo>
                  <a:pt x="26741" y="301950"/>
                </a:lnTo>
                <a:lnTo>
                  <a:pt x="28728" y="288831"/>
                </a:lnTo>
                <a:lnTo>
                  <a:pt x="30053" y="276275"/>
                </a:lnTo>
                <a:lnTo>
                  <a:pt x="30936" y="264094"/>
                </a:lnTo>
                <a:lnTo>
                  <a:pt x="31524" y="252164"/>
                </a:lnTo>
                <a:lnTo>
                  <a:pt x="32178" y="228747"/>
                </a:lnTo>
                <a:lnTo>
                  <a:pt x="34893" y="215899"/>
                </a:lnTo>
                <a:lnTo>
                  <a:pt x="39242" y="202253"/>
                </a:lnTo>
                <a:lnTo>
                  <a:pt x="44682" y="188076"/>
                </a:lnTo>
                <a:lnTo>
                  <a:pt x="48309" y="176085"/>
                </a:lnTo>
                <a:lnTo>
                  <a:pt x="50726" y="165551"/>
                </a:lnTo>
                <a:lnTo>
                  <a:pt x="54682" y="148343"/>
                </a:lnTo>
                <a:lnTo>
                  <a:pt x="62780" y="131515"/>
                </a:lnTo>
                <a:lnTo>
                  <a:pt x="67014" y="118486"/>
                </a:lnTo>
                <a:lnTo>
                  <a:pt x="72505" y="110492"/>
                </a:lnTo>
                <a:lnTo>
                  <a:pt x="75747" y="109122"/>
                </a:lnTo>
                <a:lnTo>
                  <a:pt x="79178" y="109479"/>
                </a:lnTo>
                <a:lnTo>
                  <a:pt x="87743" y="113109"/>
                </a:lnTo>
                <a:lnTo>
                  <a:pt x="98561" y="122951"/>
                </a:lnTo>
                <a:lnTo>
                  <a:pt x="105575" y="129833"/>
                </a:lnTo>
                <a:lnTo>
                  <a:pt x="112927" y="143899"/>
                </a:lnTo>
                <a:lnTo>
                  <a:pt x="116665" y="152983"/>
                </a:lnTo>
                <a:lnTo>
                  <a:pt x="120427" y="164120"/>
                </a:lnTo>
                <a:lnTo>
                  <a:pt x="124206" y="176624"/>
                </a:lnTo>
                <a:lnTo>
                  <a:pt x="127994" y="190040"/>
                </a:lnTo>
                <a:lnTo>
                  <a:pt x="138977" y="225267"/>
                </a:lnTo>
                <a:lnTo>
                  <a:pt x="145462" y="245329"/>
                </a:lnTo>
                <a:lnTo>
                  <a:pt x="149785" y="261243"/>
                </a:lnTo>
                <a:lnTo>
                  <a:pt x="152668" y="274393"/>
                </a:lnTo>
                <a:lnTo>
                  <a:pt x="154588" y="285700"/>
                </a:lnTo>
                <a:lnTo>
                  <a:pt x="160111" y="305036"/>
                </a:lnTo>
                <a:lnTo>
                  <a:pt x="165527" y="322096"/>
                </a:lnTo>
                <a:lnTo>
                  <a:pt x="167935" y="338145"/>
                </a:lnTo>
                <a:lnTo>
                  <a:pt x="172392" y="350358"/>
                </a:lnTo>
                <a:lnTo>
                  <a:pt x="182041" y="364374"/>
                </a:lnTo>
                <a:lnTo>
                  <a:pt x="185601" y="368547"/>
                </a:lnTo>
                <a:lnTo>
                  <a:pt x="187975" y="372598"/>
                </a:lnTo>
                <a:lnTo>
                  <a:pt x="192585" y="384369"/>
                </a:lnTo>
                <a:lnTo>
                  <a:pt x="200159" y="395900"/>
                </a:lnTo>
                <a:lnTo>
                  <a:pt x="202377" y="403544"/>
                </a:lnTo>
                <a:lnTo>
                  <a:pt x="204239" y="406090"/>
                </a:lnTo>
                <a:lnTo>
                  <a:pt x="206750" y="407787"/>
                </a:lnTo>
                <a:lnTo>
                  <a:pt x="213837" y="410512"/>
                </a:lnTo>
                <a:lnTo>
                  <a:pt x="215688" y="409466"/>
                </a:lnTo>
                <a:lnTo>
                  <a:pt x="225269" y="401282"/>
                </a:lnTo>
                <a:lnTo>
                  <a:pt x="225850" y="399502"/>
                </a:lnTo>
                <a:lnTo>
                  <a:pt x="226782" y="384134"/>
                </a:lnTo>
                <a:lnTo>
                  <a:pt x="226966" y="344880"/>
                </a:lnTo>
                <a:lnTo>
                  <a:pt x="228251" y="332690"/>
                </a:lnTo>
                <a:lnTo>
                  <a:pt x="230378" y="320754"/>
                </a:lnTo>
                <a:lnTo>
                  <a:pt x="233066" y="308987"/>
                </a:lnTo>
                <a:lnTo>
                  <a:pt x="234858" y="297333"/>
                </a:lnTo>
                <a:lnTo>
                  <a:pt x="236052" y="285752"/>
                </a:lnTo>
                <a:lnTo>
                  <a:pt x="236849" y="274222"/>
                </a:lnTo>
                <a:lnTo>
                  <a:pt x="238649" y="258916"/>
                </a:lnTo>
                <a:lnTo>
                  <a:pt x="244037" y="221588"/>
                </a:lnTo>
                <a:lnTo>
                  <a:pt x="248522" y="200966"/>
                </a:lnTo>
                <a:lnTo>
                  <a:pt x="254051" y="179598"/>
                </a:lnTo>
                <a:lnTo>
                  <a:pt x="260278" y="157733"/>
                </a:lnTo>
                <a:lnTo>
                  <a:pt x="266970" y="136806"/>
                </a:lnTo>
                <a:lnTo>
                  <a:pt x="273970" y="116505"/>
                </a:lnTo>
                <a:lnTo>
                  <a:pt x="288521" y="77015"/>
                </a:lnTo>
                <a:lnTo>
                  <a:pt x="314008" y="11138"/>
                </a:lnTo>
                <a:lnTo>
                  <a:pt x="316760" y="7326"/>
                </a:lnTo>
                <a:lnTo>
                  <a:pt x="319864" y="4785"/>
                </a:lnTo>
                <a:lnTo>
                  <a:pt x="323203" y="3091"/>
                </a:lnTo>
                <a:lnTo>
                  <a:pt x="330300" y="1208"/>
                </a:lnTo>
                <a:lnTo>
                  <a:pt x="339136" y="0"/>
                </a:lnTo>
                <a:lnTo>
                  <a:pt x="347119" y="6608"/>
                </a:lnTo>
                <a:lnTo>
                  <a:pt x="352803" y="11926"/>
                </a:lnTo>
                <a:lnTo>
                  <a:pt x="356592" y="16742"/>
                </a:lnTo>
                <a:lnTo>
                  <a:pt x="363196" y="30857"/>
                </a:lnTo>
                <a:lnTo>
                  <a:pt x="369241" y="43605"/>
                </a:lnTo>
                <a:lnTo>
                  <a:pt x="372774" y="57738"/>
                </a:lnTo>
                <a:lnTo>
                  <a:pt x="375615" y="73756"/>
                </a:lnTo>
                <a:lnTo>
                  <a:pt x="378151" y="83362"/>
                </a:lnTo>
                <a:lnTo>
                  <a:pt x="381111" y="93575"/>
                </a:lnTo>
                <a:lnTo>
                  <a:pt x="383084" y="104194"/>
                </a:lnTo>
                <a:lnTo>
                  <a:pt x="384400" y="115084"/>
                </a:lnTo>
                <a:lnTo>
                  <a:pt x="385277" y="126153"/>
                </a:lnTo>
                <a:lnTo>
                  <a:pt x="385862" y="138613"/>
                </a:lnTo>
                <a:lnTo>
                  <a:pt x="386512" y="166004"/>
                </a:lnTo>
                <a:lnTo>
                  <a:pt x="387018" y="400508"/>
                </a:lnTo>
                <a:lnTo>
                  <a:pt x="385753" y="425656"/>
                </a:lnTo>
                <a:lnTo>
                  <a:pt x="377983" y="535914"/>
                </a:lnTo>
                <a:lnTo>
                  <a:pt x="376308" y="572177"/>
                </a:lnTo>
                <a:lnTo>
                  <a:pt x="375811" y="590965"/>
                </a:lnTo>
                <a:lnTo>
                  <a:pt x="375620" y="607604"/>
                </a:lnTo>
                <a:lnTo>
                  <a:pt x="387032" y="6169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90"/>
          <p:cNvSpPr/>
          <p:nvPr/>
        </p:nvSpPr>
        <p:spPr>
          <a:xfrm>
            <a:off x="7292340" y="3440429"/>
            <a:ext cx="697230" cy="102872"/>
          </a:xfrm>
          <a:custGeom>
            <a:avLst/>
            <a:gdLst/>
            <a:ahLst/>
            <a:cxnLst/>
            <a:rect l="0" t="0" r="0" b="0"/>
            <a:pathLst>
              <a:path w="697230" h="102872">
                <a:moveTo>
                  <a:pt x="0" y="102871"/>
                </a:moveTo>
                <a:lnTo>
                  <a:pt x="65084" y="102871"/>
                </a:lnTo>
                <a:lnTo>
                  <a:pt x="84029" y="99060"/>
                </a:lnTo>
                <a:lnTo>
                  <a:pt x="106819" y="92710"/>
                </a:lnTo>
                <a:lnTo>
                  <a:pt x="132173" y="84667"/>
                </a:lnTo>
                <a:lnTo>
                  <a:pt x="157965" y="78035"/>
                </a:lnTo>
                <a:lnTo>
                  <a:pt x="184050" y="72343"/>
                </a:lnTo>
                <a:lnTo>
                  <a:pt x="232930" y="62633"/>
                </a:lnTo>
                <a:lnTo>
                  <a:pt x="271588" y="54084"/>
                </a:lnTo>
                <a:lnTo>
                  <a:pt x="368995" y="30546"/>
                </a:lnTo>
                <a:lnTo>
                  <a:pt x="388236" y="27984"/>
                </a:lnTo>
                <a:lnTo>
                  <a:pt x="409954" y="26276"/>
                </a:lnTo>
                <a:lnTo>
                  <a:pt x="433323" y="25138"/>
                </a:lnTo>
                <a:lnTo>
                  <a:pt x="453982" y="23108"/>
                </a:lnTo>
                <a:lnTo>
                  <a:pt x="472834" y="20486"/>
                </a:lnTo>
                <a:lnTo>
                  <a:pt x="490483" y="17467"/>
                </a:lnTo>
                <a:lnTo>
                  <a:pt x="506058" y="15455"/>
                </a:lnTo>
                <a:lnTo>
                  <a:pt x="520252" y="14114"/>
                </a:lnTo>
                <a:lnTo>
                  <a:pt x="533524" y="13219"/>
                </a:lnTo>
                <a:lnTo>
                  <a:pt x="548723" y="12623"/>
                </a:lnTo>
                <a:lnTo>
                  <a:pt x="597912" y="11784"/>
                </a:lnTo>
                <a:lnTo>
                  <a:pt x="625148" y="11587"/>
                </a:lnTo>
                <a:lnTo>
                  <a:pt x="637745" y="10265"/>
                </a:lnTo>
                <a:lnTo>
                  <a:pt x="649954" y="8113"/>
                </a:lnTo>
                <a:lnTo>
                  <a:pt x="661902" y="5409"/>
                </a:lnTo>
                <a:lnTo>
                  <a:pt x="678565" y="2405"/>
                </a:lnTo>
                <a:lnTo>
                  <a:pt x="6972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91"/>
          <p:cNvSpPr/>
          <p:nvPr/>
        </p:nvSpPr>
        <p:spPr>
          <a:xfrm>
            <a:off x="6824266" y="4297679"/>
            <a:ext cx="42835" cy="994411"/>
          </a:xfrm>
          <a:custGeom>
            <a:avLst/>
            <a:gdLst/>
            <a:ahLst/>
            <a:cxnLst/>
            <a:rect l="0" t="0" r="0" b="0"/>
            <a:pathLst>
              <a:path w="42835" h="994411">
                <a:moveTo>
                  <a:pt x="33734" y="0"/>
                </a:moveTo>
                <a:lnTo>
                  <a:pt x="39801" y="18204"/>
                </a:lnTo>
                <a:lnTo>
                  <a:pt x="41589" y="27376"/>
                </a:lnTo>
                <a:lnTo>
                  <a:pt x="42780" y="37301"/>
                </a:lnTo>
                <a:lnTo>
                  <a:pt x="42834" y="63568"/>
                </a:lnTo>
                <a:lnTo>
                  <a:pt x="41070" y="83019"/>
                </a:lnTo>
                <a:lnTo>
                  <a:pt x="38625" y="104877"/>
                </a:lnTo>
                <a:lnTo>
                  <a:pt x="36995" y="129608"/>
                </a:lnTo>
                <a:lnTo>
                  <a:pt x="35907" y="156255"/>
                </a:lnTo>
                <a:lnTo>
                  <a:pt x="35183" y="184180"/>
                </a:lnTo>
                <a:lnTo>
                  <a:pt x="32160" y="214227"/>
                </a:lnTo>
                <a:lnTo>
                  <a:pt x="27604" y="245688"/>
                </a:lnTo>
                <a:lnTo>
                  <a:pt x="22027" y="278092"/>
                </a:lnTo>
                <a:lnTo>
                  <a:pt x="18310" y="303505"/>
                </a:lnTo>
                <a:lnTo>
                  <a:pt x="15831" y="324257"/>
                </a:lnTo>
                <a:lnTo>
                  <a:pt x="14178" y="341901"/>
                </a:lnTo>
                <a:lnTo>
                  <a:pt x="11807" y="361284"/>
                </a:lnTo>
                <a:lnTo>
                  <a:pt x="5785" y="403141"/>
                </a:lnTo>
                <a:lnTo>
                  <a:pt x="3671" y="426241"/>
                </a:lnTo>
                <a:lnTo>
                  <a:pt x="2262" y="450531"/>
                </a:lnTo>
                <a:lnTo>
                  <a:pt x="1322" y="475614"/>
                </a:lnTo>
                <a:lnTo>
                  <a:pt x="0" y="601933"/>
                </a:lnTo>
                <a:lnTo>
                  <a:pt x="1085" y="643859"/>
                </a:lnTo>
                <a:lnTo>
                  <a:pt x="3077" y="681969"/>
                </a:lnTo>
                <a:lnTo>
                  <a:pt x="5677" y="717536"/>
                </a:lnTo>
                <a:lnTo>
                  <a:pt x="8678" y="743788"/>
                </a:lnTo>
                <a:lnTo>
                  <a:pt x="11950" y="763829"/>
                </a:lnTo>
                <a:lnTo>
                  <a:pt x="15402" y="779729"/>
                </a:lnTo>
                <a:lnTo>
                  <a:pt x="17703" y="797949"/>
                </a:lnTo>
                <a:lnTo>
                  <a:pt x="19236" y="817717"/>
                </a:lnTo>
                <a:lnTo>
                  <a:pt x="20258" y="838515"/>
                </a:lnTo>
                <a:lnTo>
                  <a:pt x="22210" y="858730"/>
                </a:lnTo>
                <a:lnTo>
                  <a:pt x="24781" y="878557"/>
                </a:lnTo>
                <a:lnTo>
                  <a:pt x="29755" y="912440"/>
                </a:lnTo>
                <a:lnTo>
                  <a:pt x="31081" y="923253"/>
                </a:lnTo>
                <a:lnTo>
                  <a:pt x="31965" y="931732"/>
                </a:lnTo>
                <a:lnTo>
                  <a:pt x="33210" y="955801"/>
                </a:lnTo>
                <a:lnTo>
                  <a:pt x="32114" y="963591"/>
                </a:lnTo>
                <a:lnTo>
                  <a:pt x="30114" y="971324"/>
                </a:lnTo>
                <a:lnTo>
                  <a:pt x="22303" y="9944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92"/>
          <p:cNvSpPr/>
          <p:nvPr/>
        </p:nvSpPr>
        <p:spPr>
          <a:xfrm>
            <a:off x="6606540" y="4311986"/>
            <a:ext cx="377191" cy="202865"/>
          </a:xfrm>
          <a:custGeom>
            <a:avLst/>
            <a:gdLst/>
            <a:ahLst/>
            <a:cxnLst/>
            <a:rect l="0" t="0" r="0" b="0"/>
            <a:pathLst>
              <a:path w="377191" h="202865">
                <a:moveTo>
                  <a:pt x="0" y="180003"/>
                </a:moveTo>
                <a:lnTo>
                  <a:pt x="6068" y="180003"/>
                </a:lnTo>
                <a:lnTo>
                  <a:pt x="10395" y="177463"/>
                </a:lnTo>
                <a:lnTo>
                  <a:pt x="15820" y="173230"/>
                </a:lnTo>
                <a:lnTo>
                  <a:pt x="21977" y="167868"/>
                </a:lnTo>
                <a:lnTo>
                  <a:pt x="32204" y="158523"/>
                </a:lnTo>
                <a:lnTo>
                  <a:pt x="45102" y="146122"/>
                </a:lnTo>
                <a:lnTo>
                  <a:pt x="49118" y="142176"/>
                </a:lnTo>
                <a:lnTo>
                  <a:pt x="51794" y="138275"/>
                </a:lnTo>
                <a:lnTo>
                  <a:pt x="53579" y="134405"/>
                </a:lnTo>
                <a:lnTo>
                  <a:pt x="54770" y="130554"/>
                </a:lnTo>
                <a:lnTo>
                  <a:pt x="58103" y="124177"/>
                </a:lnTo>
                <a:lnTo>
                  <a:pt x="62865" y="116116"/>
                </a:lnTo>
                <a:lnTo>
                  <a:pt x="68580" y="106932"/>
                </a:lnTo>
                <a:lnTo>
                  <a:pt x="77470" y="95729"/>
                </a:lnTo>
                <a:lnTo>
                  <a:pt x="88476" y="83180"/>
                </a:lnTo>
                <a:lnTo>
                  <a:pt x="118078" y="51408"/>
                </a:lnTo>
                <a:lnTo>
                  <a:pt x="138279" y="30565"/>
                </a:lnTo>
                <a:lnTo>
                  <a:pt x="145526" y="23228"/>
                </a:lnTo>
                <a:lnTo>
                  <a:pt x="152897" y="17066"/>
                </a:lnTo>
                <a:lnTo>
                  <a:pt x="160352" y="11689"/>
                </a:lnTo>
                <a:lnTo>
                  <a:pt x="167861" y="6834"/>
                </a:lnTo>
                <a:lnTo>
                  <a:pt x="179592" y="1439"/>
                </a:lnTo>
                <a:lnTo>
                  <a:pt x="184497" y="0"/>
                </a:lnTo>
                <a:lnTo>
                  <a:pt x="187768" y="312"/>
                </a:lnTo>
                <a:lnTo>
                  <a:pt x="189949" y="1789"/>
                </a:lnTo>
                <a:lnTo>
                  <a:pt x="191402" y="4043"/>
                </a:lnTo>
                <a:lnTo>
                  <a:pt x="193641" y="5547"/>
                </a:lnTo>
                <a:lnTo>
                  <a:pt x="204131" y="8933"/>
                </a:lnTo>
                <a:lnTo>
                  <a:pt x="209747" y="11347"/>
                </a:lnTo>
                <a:lnTo>
                  <a:pt x="216031" y="14225"/>
                </a:lnTo>
                <a:lnTo>
                  <a:pt x="221491" y="18685"/>
                </a:lnTo>
                <a:lnTo>
                  <a:pt x="226401" y="24198"/>
                </a:lnTo>
                <a:lnTo>
                  <a:pt x="230943" y="30413"/>
                </a:lnTo>
                <a:lnTo>
                  <a:pt x="236512" y="37096"/>
                </a:lnTo>
                <a:lnTo>
                  <a:pt x="242764" y="44092"/>
                </a:lnTo>
                <a:lnTo>
                  <a:pt x="255215" y="57369"/>
                </a:lnTo>
                <a:lnTo>
                  <a:pt x="273557" y="76240"/>
                </a:lnTo>
                <a:lnTo>
                  <a:pt x="277621" y="80347"/>
                </a:lnTo>
                <a:lnTo>
                  <a:pt x="281600" y="85626"/>
                </a:lnTo>
                <a:lnTo>
                  <a:pt x="285523" y="91685"/>
                </a:lnTo>
                <a:lnTo>
                  <a:pt x="289408" y="98264"/>
                </a:lnTo>
                <a:lnTo>
                  <a:pt x="297079" y="107731"/>
                </a:lnTo>
                <a:lnTo>
                  <a:pt x="307273" y="119122"/>
                </a:lnTo>
                <a:lnTo>
                  <a:pt x="319148" y="131796"/>
                </a:lnTo>
                <a:lnTo>
                  <a:pt x="330875" y="145325"/>
                </a:lnTo>
                <a:lnTo>
                  <a:pt x="342504" y="159425"/>
                </a:lnTo>
                <a:lnTo>
                  <a:pt x="377190" y="2028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93"/>
          <p:cNvSpPr/>
          <p:nvPr/>
        </p:nvSpPr>
        <p:spPr>
          <a:xfrm>
            <a:off x="6241334" y="5383576"/>
            <a:ext cx="342347" cy="457054"/>
          </a:xfrm>
          <a:custGeom>
            <a:avLst/>
            <a:gdLst/>
            <a:ahLst/>
            <a:cxnLst/>
            <a:rect l="0" t="0" r="0" b="0"/>
            <a:pathLst>
              <a:path w="342347" h="457054">
                <a:moveTo>
                  <a:pt x="342346" y="45674"/>
                </a:moveTo>
                <a:lnTo>
                  <a:pt x="330210" y="33538"/>
                </a:lnTo>
                <a:lnTo>
                  <a:pt x="326635" y="28693"/>
                </a:lnTo>
                <a:lnTo>
                  <a:pt x="322663" y="19923"/>
                </a:lnTo>
                <a:lnTo>
                  <a:pt x="320334" y="17077"/>
                </a:lnTo>
                <a:lnTo>
                  <a:pt x="317511" y="15179"/>
                </a:lnTo>
                <a:lnTo>
                  <a:pt x="309718" y="11800"/>
                </a:lnTo>
                <a:lnTo>
                  <a:pt x="297788" y="6065"/>
                </a:lnTo>
                <a:lnTo>
                  <a:pt x="287406" y="2670"/>
                </a:lnTo>
                <a:lnTo>
                  <a:pt x="282859" y="1765"/>
                </a:lnTo>
                <a:lnTo>
                  <a:pt x="274748" y="1161"/>
                </a:lnTo>
                <a:lnTo>
                  <a:pt x="264260" y="758"/>
                </a:lnTo>
                <a:lnTo>
                  <a:pt x="223064" y="112"/>
                </a:lnTo>
                <a:lnTo>
                  <a:pt x="198347" y="0"/>
                </a:lnTo>
                <a:lnTo>
                  <a:pt x="191736" y="1255"/>
                </a:lnTo>
                <a:lnTo>
                  <a:pt x="186060" y="3361"/>
                </a:lnTo>
                <a:lnTo>
                  <a:pt x="175095" y="9088"/>
                </a:lnTo>
                <a:lnTo>
                  <a:pt x="161755" y="15866"/>
                </a:lnTo>
                <a:lnTo>
                  <a:pt x="153372" y="20722"/>
                </a:lnTo>
                <a:lnTo>
                  <a:pt x="143973" y="26499"/>
                </a:lnTo>
                <a:lnTo>
                  <a:pt x="133897" y="32891"/>
                </a:lnTo>
                <a:lnTo>
                  <a:pt x="125910" y="39692"/>
                </a:lnTo>
                <a:lnTo>
                  <a:pt x="119315" y="46766"/>
                </a:lnTo>
                <a:lnTo>
                  <a:pt x="113649" y="54021"/>
                </a:lnTo>
                <a:lnTo>
                  <a:pt x="107331" y="61399"/>
                </a:lnTo>
                <a:lnTo>
                  <a:pt x="100579" y="68857"/>
                </a:lnTo>
                <a:lnTo>
                  <a:pt x="93538" y="76369"/>
                </a:lnTo>
                <a:lnTo>
                  <a:pt x="87574" y="83917"/>
                </a:lnTo>
                <a:lnTo>
                  <a:pt x="82328" y="91489"/>
                </a:lnTo>
                <a:lnTo>
                  <a:pt x="73112" y="105406"/>
                </a:lnTo>
                <a:lnTo>
                  <a:pt x="64783" y="115825"/>
                </a:lnTo>
                <a:lnTo>
                  <a:pt x="58244" y="125461"/>
                </a:lnTo>
                <a:lnTo>
                  <a:pt x="40818" y="153101"/>
                </a:lnTo>
                <a:lnTo>
                  <a:pt x="33377" y="165552"/>
                </a:lnTo>
                <a:lnTo>
                  <a:pt x="27147" y="176393"/>
                </a:lnTo>
                <a:lnTo>
                  <a:pt x="21723" y="186159"/>
                </a:lnTo>
                <a:lnTo>
                  <a:pt x="18107" y="196481"/>
                </a:lnTo>
                <a:lnTo>
                  <a:pt x="15697" y="207172"/>
                </a:lnTo>
                <a:lnTo>
                  <a:pt x="14089" y="218109"/>
                </a:lnTo>
                <a:lnTo>
                  <a:pt x="11748" y="230480"/>
                </a:lnTo>
                <a:lnTo>
                  <a:pt x="5760" y="257773"/>
                </a:lnTo>
                <a:lnTo>
                  <a:pt x="3655" y="269623"/>
                </a:lnTo>
                <a:lnTo>
                  <a:pt x="2252" y="280063"/>
                </a:lnTo>
                <a:lnTo>
                  <a:pt x="1317" y="289563"/>
                </a:lnTo>
                <a:lnTo>
                  <a:pt x="693" y="299707"/>
                </a:lnTo>
                <a:lnTo>
                  <a:pt x="0" y="321137"/>
                </a:lnTo>
                <a:lnTo>
                  <a:pt x="1085" y="330916"/>
                </a:lnTo>
                <a:lnTo>
                  <a:pt x="3079" y="339975"/>
                </a:lnTo>
                <a:lnTo>
                  <a:pt x="8680" y="358084"/>
                </a:lnTo>
                <a:lnTo>
                  <a:pt x="15403" y="378833"/>
                </a:lnTo>
                <a:lnTo>
                  <a:pt x="18974" y="387160"/>
                </a:lnTo>
                <a:lnTo>
                  <a:pt x="26328" y="399798"/>
                </a:lnTo>
                <a:lnTo>
                  <a:pt x="33830" y="409649"/>
                </a:lnTo>
                <a:lnTo>
                  <a:pt x="41398" y="418260"/>
                </a:lnTo>
                <a:lnTo>
                  <a:pt x="48994" y="426321"/>
                </a:lnTo>
                <a:lnTo>
                  <a:pt x="55338" y="431518"/>
                </a:lnTo>
                <a:lnTo>
                  <a:pt x="63377" y="437523"/>
                </a:lnTo>
                <a:lnTo>
                  <a:pt x="72547" y="444067"/>
                </a:lnTo>
                <a:lnTo>
                  <a:pt x="79930" y="448429"/>
                </a:lnTo>
                <a:lnTo>
                  <a:pt x="86121" y="451337"/>
                </a:lnTo>
                <a:lnTo>
                  <a:pt x="91520" y="453276"/>
                </a:lnTo>
                <a:lnTo>
                  <a:pt x="97658" y="454569"/>
                </a:lnTo>
                <a:lnTo>
                  <a:pt x="104291" y="455430"/>
                </a:lnTo>
                <a:lnTo>
                  <a:pt x="111252" y="456004"/>
                </a:lnTo>
                <a:lnTo>
                  <a:pt x="117163" y="456387"/>
                </a:lnTo>
                <a:lnTo>
                  <a:pt x="127117" y="456813"/>
                </a:lnTo>
                <a:lnTo>
                  <a:pt x="151997" y="457053"/>
                </a:lnTo>
                <a:lnTo>
                  <a:pt x="162107" y="455816"/>
                </a:lnTo>
                <a:lnTo>
                  <a:pt x="172656" y="453722"/>
                </a:lnTo>
                <a:lnTo>
                  <a:pt x="183500" y="451056"/>
                </a:lnTo>
                <a:lnTo>
                  <a:pt x="191998" y="449278"/>
                </a:lnTo>
                <a:lnTo>
                  <a:pt x="198934" y="448093"/>
                </a:lnTo>
                <a:lnTo>
                  <a:pt x="204827" y="447304"/>
                </a:lnTo>
                <a:lnTo>
                  <a:pt x="212567" y="444237"/>
                </a:lnTo>
                <a:lnTo>
                  <a:pt x="221537" y="439652"/>
                </a:lnTo>
                <a:lnTo>
                  <a:pt x="245104" y="426180"/>
                </a:lnTo>
                <a:lnTo>
                  <a:pt x="251714" y="420951"/>
                </a:lnTo>
                <a:lnTo>
                  <a:pt x="262335" y="4114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94"/>
          <p:cNvSpPr/>
          <p:nvPr/>
        </p:nvSpPr>
        <p:spPr>
          <a:xfrm>
            <a:off x="6551118" y="5520738"/>
            <a:ext cx="169123" cy="291510"/>
          </a:xfrm>
          <a:custGeom>
            <a:avLst/>
            <a:gdLst/>
            <a:ahLst/>
            <a:cxnLst/>
            <a:rect l="0" t="0" r="0" b="0"/>
            <a:pathLst>
              <a:path w="169123" h="291510">
                <a:moveTo>
                  <a:pt x="21132" y="34241"/>
                </a:moveTo>
                <a:lnTo>
                  <a:pt x="15064" y="46377"/>
                </a:lnTo>
                <a:lnTo>
                  <a:pt x="13276" y="51222"/>
                </a:lnTo>
                <a:lnTo>
                  <a:pt x="11290" y="59992"/>
                </a:lnTo>
                <a:lnTo>
                  <a:pt x="7022" y="78283"/>
                </a:lnTo>
                <a:lnTo>
                  <a:pt x="4105" y="90272"/>
                </a:lnTo>
                <a:lnTo>
                  <a:pt x="2160" y="105885"/>
                </a:lnTo>
                <a:lnTo>
                  <a:pt x="864" y="123914"/>
                </a:lnTo>
                <a:lnTo>
                  <a:pt x="0" y="143553"/>
                </a:lnTo>
                <a:lnTo>
                  <a:pt x="694" y="160456"/>
                </a:lnTo>
                <a:lnTo>
                  <a:pt x="2426" y="175534"/>
                </a:lnTo>
                <a:lnTo>
                  <a:pt x="4852" y="189397"/>
                </a:lnTo>
                <a:lnTo>
                  <a:pt x="7739" y="201179"/>
                </a:lnTo>
                <a:lnTo>
                  <a:pt x="10933" y="211573"/>
                </a:lnTo>
                <a:lnTo>
                  <a:pt x="14333" y="221042"/>
                </a:lnTo>
                <a:lnTo>
                  <a:pt x="16598" y="228625"/>
                </a:lnTo>
                <a:lnTo>
                  <a:pt x="18109" y="234951"/>
                </a:lnTo>
                <a:lnTo>
                  <a:pt x="19117" y="240437"/>
                </a:lnTo>
                <a:lnTo>
                  <a:pt x="21058" y="245365"/>
                </a:lnTo>
                <a:lnTo>
                  <a:pt x="23623" y="249921"/>
                </a:lnTo>
                <a:lnTo>
                  <a:pt x="26602" y="254228"/>
                </a:lnTo>
                <a:lnTo>
                  <a:pt x="29859" y="259639"/>
                </a:lnTo>
                <a:lnTo>
                  <a:pt x="33300" y="265787"/>
                </a:lnTo>
                <a:lnTo>
                  <a:pt x="36864" y="272425"/>
                </a:lnTo>
                <a:lnTo>
                  <a:pt x="40509" y="276850"/>
                </a:lnTo>
                <a:lnTo>
                  <a:pt x="44211" y="279801"/>
                </a:lnTo>
                <a:lnTo>
                  <a:pt x="47948" y="281768"/>
                </a:lnTo>
                <a:lnTo>
                  <a:pt x="51709" y="284349"/>
                </a:lnTo>
                <a:lnTo>
                  <a:pt x="55486" y="287340"/>
                </a:lnTo>
                <a:lnTo>
                  <a:pt x="59275" y="290604"/>
                </a:lnTo>
                <a:lnTo>
                  <a:pt x="63070" y="291509"/>
                </a:lnTo>
                <a:lnTo>
                  <a:pt x="66871" y="290844"/>
                </a:lnTo>
                <a:lnTo>
                  <a:pt x="70674" y="289129"/>
                </a:lnTo>
                <a:lnTo>
                  <a:pt x="75750" y="287987"/>
                </a:lnTo>
                <a:lnTo>
                  <a:pt x="81674" y="287225"/>
                </a:lnTo>
                <a:lnTo>
                  <a:pt x="88163" y="286717"/>
                </a:lnTo>
                <a:lnTo>
                  <a:pt x="93759" y="285109"/>
                </a:lnTo>
                <a:lnTo>
                  <a:pt x="98760" y="282766"/>
                </a:lnTo>
                <a:lnTo>
                  <a:pt x="103364" y="279935"/>
                </a:lnTo>
                <a:lnTo>
                  <a:pt x="107704" y="276777"/>
                </a:lnTo>
                <a:lnTo>
                  <a:pt x="111866" y="273402"/>
                </a:lnTo>
                <a:lnTo>
                  <a:pt x="115911" y="269882"/>
                </a:lnTo>
                <a:lnTo>
                  <a:pt x="118608" y="266265"/>
                </a:lnTo>
                <a:lnTo>
                  <a:pt x="121604" y="258860"/>
                </a:lnTo>
                <a:lnTo>
                  <a:pt x="126213" y="248757"/>
                </a:lnTo>
                <a:lnTo>
                  <a:pt x="141495" y="217211"/>
                </a:lnTo>
                <a:lnTo>
                  <a:pt x="147094" y="201942"/>
                </a:lnTo>
                <a:lnTo>
                  <a:pt x="150826" y="187952"/>
                </a:lnTo>
                <a:lnTo>
                  <a:pt x="153315" y="174815"/>
                </a:lnTo>
                <a:lnTo>
                  <a:pt x="156244" y="163517"/>
                </a:lnTo>
                <a:lnTo>
                  <a:pt x="159466" y="153445"/>
                </a:lnTo>
                <a:lnTo>
                  <a:pt x="162885" y="144191"/>
                </a:lnTo>
                <a:lnTo>
                  <a:pt x="165164" y="132941"/>
                </a:lnTo>
                <a:lnTo>
                  <a:pt x="166683" y="120361"/>
                </a:lnTo>
                <a:lnTo>
                  <a:pt x="167695" y="106895"/>
                </a:lnTo>
                <a:lnTo>
                  <a:pt x="168371" y="94107"/>
                </a:lnTo>
                <a:lnTo>
                  <a:pt x="169122" y="69738"/>
                </a:lnTo>
                <a:lnTo>
                  <a:pt x="168051" y="59176"/>
                </a:lnTo>
                <a:lnTo>
                  <a:pt x="166068" y="49594"/>
                </a:lnTo>
                <a:lnTo>
                  <a:pt x="163476" y="40667"/>
                </a:lnTo>
                <a:lnTo>
                  <a:pt x="160478" y="33445"/>
                </a:lnTo>
                <a:lnTo>
                  <a:pt x="157209" y="27360"/>
                </a:lnTo>
                <a:lnTo>
                  <a:pt x="148906" y="14538"/>
                </a:lnTo>
                <a:lnTo>
                  <a:pt x="144384" y="9398"/>
                </a:lnTo>
                <a:lnTo>
                  <a:pt x="141399" y="6249"/>
                </a:lnTo>
                <a:lnTo>
                  <a:pt x="138141" y="4150"/>
                </a:lnTo>
                <a:lnTo>
                  <a:pt x="134697" y="2750"/>
                </a:lnTo>
                <a:lnTo>
                  <a:pt x="131132" y="1817"/>
                </a:lnTo>
                <a:lnTo>
                  <a:pt x="127485" y="1196"/>
                </a:lnTo>
                <a:lnTo>
                  <a:pt x="123784" y="781"/>
                </a:lnTo>
                <a:lnTo>
                  <a:pt x="120046" y="505"/>
                </a:lnTo>
                <a:lnTo>
                  <a:pt x="116285" y="320"/>
                </a:lnTo>
                <a:lnTo>
                  <a:pt x="108718" y="116"/>
                </a:lnTo>
                <a:lnTo>
                  <a:pt x="91251" y="0"/>
                </a:lnTo>
                <a:lnTo>
                  <a:pt x="85659" y="1254"/>
                </a:lnTo>
                <a:lnTo>
                  <a:pt x="80659" y="3360"/>
                </a:lnTo>
                <a:lnTo>
                  <a:pt x="76057" y="6034"/>
                </a:lnTo>
                <a:lnTo>
                  <a:pt x="71718" y="9086"/>
                </a:lnTo>
                <a:lnTo>
                  <a:pt x="67556" y="12391"/>
                </a:lnTo>
                <a:lnTo>
                  <a:pt x="63511" y="15865"/>
                </a:lnTo>
                <a:lnTo>
                  <a:pt x="59545" y="19450"/>
                </a:lnTo>
                <a:lnTo>
                  <a:pt x="43991" y="342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95"/>
          <p:cNvSpPr/>
          <p:nvPr/>
        </p:nvSpPr>
        <p:spPr>
          <a:xfrm>
            <a:off x="6766559" y="5486400"/>
            <a:ext cx="194156" cy="267910"/>
          </a:xfrm>
          <a:custGeom>
            <a:avLst/>
            <a:gdLst/>
            <a:ahLst/>
            <a:cxnLst/>
            <a:rect l="0" t="0" r="0" b="0"/>
            <a:pathLst>
              <a:path w="194156" h="267910">
                <a:moveTo>
                  <a:pt x="0" y="0"/>
                </a:moveTo>
                <a:lnTo>
                  <a:pt x="15909" y="31818"/>
                </a:lnTo>
                <a:lnTo>
                  <a:pt x="19497" y="41531"/>
                </a:lnTo>
                <a:lnTo>
                  <a:pt x="23158" y="53087"/>
                </a:lnTo>
                <a:lnTo>
                  <a:pt x="26868" y="65871"/>
                </a:lnTo>
                <a:lnTo>
                  <a:pt x="29343" y="76934"/>
                </a:lnTo>
                <a:lnTo>
                  <a:pt x="30992" y="86849"/>
                </a:lnTo>
                <a:lnTo>
                  <a:pt x="32091" y="95999"/>
                </a:lnTo>
                <a:lnTo>
                  <a:pt x="32825" y="107179"/>
                </a:lnTo>
                <a:lnTo>
                  <a:pt x="33313" y="119713"/>
                </a:lnTo>
                <a:lnTo>
                  <a:pt x="33856" y="147185"/>
                </a:lnTo>
                <a:lnTo>
                  <a:pt x="34233" y="209161"/>
                </a:lnTo>
                <a:lnTo>
                  <a:pt x="35522" y="216910"/>
                </a:lnTo>
                <a:lnTo>
                  <a:pt x="37652" y="223347"/>
                </a:lnTo>
                <a:lnTo>
                  <a:pt x="40342" y="228908"/>
                </a:lnTo>
                <a:lnTo>
                  <a:pt x="42135" y="233885"/>
                </a:lnTo>
                <a:lnTo>
                  <a:pt x="43329" y="238473"/>
                </a:lnTo>
                <a:lnTo>
                  <a:pt x="44127" y="242802"/>
                </a:lnTo>
                <a:lnTo>
                  <a:pt x="43388" y="246958"/>
                </a:lnTo>
                <a:lnTo>
                  <a:pt x="39181" y="254962"/>
                </a:lnTo>
                <a:lnTo>
                  <a:pt x="36464" y="262752"/>
                </a:lnTo>
                <a:lnTo>
                  <a:pt x="35739" y="266608"/>
                </a:lnTo>
                <a:lnTo>
                  <a:pt x="35256" y="267909"/>
                </a:lnTo>
                <a:lnTo>
                  <a:pt x="34935" y="267506"/>
                </a:lnTo>
                <a:lnTo>
                  <a:pt x="34482" y="260870"/>
                </a:lnTo>
                <a:lnTo>
                  <a:pt x="34347" y="250861"/>
                </a:lnTo>
                <a:lnTo>
                  <a:pt x="34328" y="247251"/>
                </a:lnTo>
                <a:lnTo>
                  <a:pt x="33046" y="239764"/>
                </a:lnTo>
                <a:lnTo>
                  <a:pt x="30921" y="229692"/>
                </a:lnTo>
                <a:lnTo>
                  <a:pt x="28234" y="217898"/>
                </a:lnTo>
                <a:lnTo>
                  <a:pt x="26443" y="207495"/>
                </a:lnTo>
                <a:lnTo>
                  <a:pt x="25248" y="198020"/>
                </a:lnTo>
                <a:lnTo>
                  <a:pt x="24452" y="189163"/>
                </a:lnTo>
                <a:lnTo>
                  <a:pt x="25192" y="178179"/>
                </a:lnTo>
                <a:lnTo>
                  <a:pt x="26955" y="165775"/>
                </a:lnTo>
                <a:lnTo>
                  <a:pt x="29400" y="152427"/>
                </a:lnTo>
                <a:lnTo>
                  <a:pt x="32300" y="140988"/>
                </a:lnTo>
                <a:lnTo>
                  <a:pt x="35504" y="130822"/>
                </a:lnTo>
                <a:lnTo>
                  <a:pt x="38910" y="121504"/>
                </a:lnTo>
                <a:lnTo>
                  <a:pt x="43719" y="110213"/>
                </a:lnTo>
                <a:lnTo>
                  <a:pt x="55838" y="84120"/>
                </a:lnTo>
                <a:lnTo>
                  <a:pt x="61356" y="73860"/>
                </a:lnTo>
                <a:lnTo>
                  <a:pt x="66304" y="65750"/>
                </a:lnTo>
                <a:lnTo>
                  <a:pt x="70873" y="59073"/>
                </a:lnTo>
                <a:lnTo>
                  <a:pt x="75189" y="50812"/>
                </a:lnTo>
                <a:lnTo>
                  <a:pt x="79336" y="41495"/>
                </a:lnTo>
                <a:lnTo>
                  <a:pt x="83371" y="31473"/>
                </a:lnTo>
                <a:lnTo>
                  <a:pt x="87331" y="24792"/>
                </a:lnTo>
                <a:lnTo>
                  <a:pt x="91241" y="20338"/>
                </a:lnTo>
                <a:lnTo>
                  <a:pt x="95118" y="17368"/>
                </a:lnTo>
                <a:lnTo>
                  <a:pt x="101511" y="14118"/>
                </a:lnTo>
                <a:lnTo>
                  <a:pt x="109584" y="10682"/>
                </a:lnTo>
                <a:lnTo>
                  <a:pt x="118777" y="7121"/>
                </a:lnTo>
                <a:lnTo>
                  <a:pt x="126175" y="4747"/>
                </a:lnTo>
                <a:lnTo>
                  <a:pt x="132377" y="3165"/>
                </a:lnTo>
                <a:lnTo>
                  <a:pt x="137781" y="2109"/>
                </a:lnTo>
                <a:lnTo>
                  <a:pt x="142654" y="1406"/>
                </a:lnTo>
                <a:lnTo>
                  <a:pt x="147173" y="937"/>
                </a:lnTo>
                <a:lnTo>
                  <a:pt x="157482" y="185"/>
                </a:lnTo>
                <a:lnTo>
                  <a:pt x="162280" y="3468"/>
                </a:lnTo>
                <a:lnTo>
                  <a:pt x="165337" y="6122"/>
                </a:lnTo>
                <a:lnTo>
                  <a:pt x="168644" y="9161"/>
                </a:lnTo>
                <a:lnTo>
                  <a:pt x="175707" y="15925"/>
                </a:lnTo>
                <a:lnTo>
                  <a:pt x="178098" y="19506"/>
                </a:lnTo>
                <a:lnTo>
                  <a:pt x="180754" y="26873"/>
                </a:lnTo>
                <a:lnTo>
                  <a:pt x="182733" y="31885"/>
                </a:lnTo>
                <a:lnTo>
                  <a:pt x="185322" y="37766"/>
                </a:lnTo>
                <a:lnTo>
                  <a:pt x="188318" y="44227"/>
                </a:lnTo>
                <a:lnTo>
                  <a:pt x="190316" y="51075"/>
                </a:lnTo>
                <a:lnTo>
                  <a:pt x="191648" y="58180"/>
                </a:lnTo>
                <a:lnTo>
                  <a:pt x="192535" y="65456"/>
                </a:lnTo>
                <a:lnTo>
                  <a:pt x="193127" y="75387"/>
                </a:lnTo>
                <a:lnTo>
                  <a:pt x="193785" y="99969"/>
                </a:lnTo>
                <a:lnTo>
                  <a:pt x="194155" y="154503"/>
                </a:lnTo>
                <a:lnTo>
                  <a:pt x="192937" y="174122"/>
                </a:lnTo>
                <a:lnTo>
                  <a:pt x="190855" y="193551"/>
                </a:lnTo>
                <a:lnTo>
                  <a:pt x="185243" y="234301"/>
                </a:lnTo>
                <a:lnTo>
                  <a:pt x="182881" y="2628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96"/>
          <p:cNvSpPr/>
          <p:nvPr/>
        </p:nvSpPr>
        <p:spPr>
          <a:xfrm>
            <a:off x="6972603" y="5470136"/>
            <a:ext cx="216867" cy="690634"/>
          </a:xfrm>
          <a:custGeom>
            <a:avLst/>
            <a:gdLst/>
            <a:ahLst/>
            <a:cxnLst/>
            <a:rect l="0" t="0" r="0" b="0"/>
            <a:pathLst>
              <a:path w="216867" h="690634">
                <a:moveTo>
                  <a:pt x="216866" y="50553"/>
                </a:moveTo>
                <a:lnTo>
                  <a:pt x="204731" y="38418"/>
                </a:lnTo>
                <a:lnTo>
                  <a:pt x="199886" y="34843"/>
                </a:lnTo>
                <a:lnTo>
                  <a:pt x="195386" y="32460"/>
                </a:lnTo>
                <a:lnTo>
                  <a:pt x="191116" y="30871"/>
                </a:lnTo>
                <a:lnTo>
                  <a:pt x="187000" y="28542"/>
                </a:lnTo>
                <a:lnTo>
                  <a:pt x="182985" y="25719"/>
                </a:lnTo>
                <a:lnTo>
                  <a:pt x="179039" y="22567"/>
                </a:lnTo>
                <a:lnTo>
                  <a:pt x="173868" y="20466"/>
                </a:lnTo>
                <a:lnTo>
                  <a:pt x="167881" y="19065"/>
                </a:lnTo>
                <a:lnTo>
                  <a:pt x="161349" y="18131"/>
                </a:lnTo>
                <a:lnTo>
                  <a:pt x="154455" y="17509"/>
                </a:lnTo>
                <a:lnTo>
                  <a:pt x="147318" y="17094"/>
                </a:lnTo>
                <a:lnTo>
                  <a:pt x="133887" y="16632"/>
                </a:lnTo>
                <a:lnTo>
                  <a:pt x="123683" y="16428"/>
                </a:lnTo>
                <a:lnTo>
                  <a:pt x="119184" y="17643"/>
                </a:lnTo>
                <a:lnTo>
                  <a:pt x="114915" y="19723"/>
                </a:lnTo>
                <a:lnTo>
                  <a:pt x="110798" y="22380"/>
                </a:lnTo>
                <a:lnTo>
                  <a:pt x="106785" y="25421"/>
                </a:lnTo>
                <a:lnTo>
                  <a:pt x="102838" y="28719"/>
                </a:lnTo>
                <a:lnTo>
                  <a:pt x="98938" y="32187"/>
                </a:lnTo>
                <a:lnTo>
                  <a:pt x="91217" y="39427"/>
                </a:lnTo>
                <a:lnTo>
                  <a:pt x="87380" y="43136"/>
                </a:lnTo>
                <a:lnTo>
                  <a:pt x="83553" y="48149"/>
                </a:lnTo>
                <a:lnTo>
                  <a:pt x="79730" y="54030"/>
                </a:lnTo>
                <a:lnTo>
                  <a:pt x="75913" y="60491"/>
                </a:lnTo>
                <a:lnTo>
                  <a:pt x="69557" y="68609"/>
                </a:lnTo>
                <a:lnTo>
                  <a:pt x="61510" y="77830"/>
                </a:lnTo>
                <a:lnTo>
                  <a:pt x="52336" y="87788"/>
                </a:lnTo>
                <a:lnTo>
                  <a:pt x="44949" y="96966"/>
                </a:lnTo>
                <a:lnTo>
                  <a:pt x="38755" y="105625"/>
                </a:lnTo>
                <a:lnTo>
                  <a:pt x="33356" y="113938"/>
                </a:lnTo>
                <a:lnTo>
                  <a:pt x="27356" y="133334"/>
                </a:lnTo>
                <a:lnTo>
                  <a:pt x="25756" y="143841"/>
                </a:lnTo>
                <a:lnTo>
                  <a:pt x="22149" y="155925"/>
                </a:lnTo>
                <a:lnTo>
                  <a:pt x="17206" y="169061"/>
                </a:lnTo>
                <a:lnTo>
                  <a:pt x="11369" y="182899"/>
                </a:lnTo>
                <a:lnTo>
                  <a:pt x="7478" y="194663"/>
                </a:lnTo>
                <a:lnTo>
                  <a:pt x="3155" y="214509"/>
                </a:lnTo>
                <a:lnTo>
                  <a:pt x="721" y="233894"/>
                </a:lnTo>
                <a:lnTo>
                  <a:pt x="0" y="253749"/>
                </a:lnTo>
                <a:lnTo>
                  <a:pt x="1169" y="258407"/>
                </a:lnTo>
                <a:lnTo>
                  <a:pt x="3218" y="261513"/>
                </a:lnTo>
                <a:lnTo>
                  <a:pt x="8881" y="266233"/>
                </a:lnTo>
                <a:lnTo>
                  <a:pt x="15633" y="272565"/>
                </a:lnTo>
                <a:lnTo>
                  <a:pt x="17940" y="276031"/>
                </a:lnTo>
                <a:lnTo>
                  <a:pt x="20505" y="283269"/>
                </a:lnTo>
                <a:lnTo>
                  <a:pt x="22459" y="285707"/>
                </a:lnTo>
                <a:lnTo>
                  <a:pt x="25031" y="287332"/>
                </a:lnTo>
                <a:lnTo>
                  <a:pt x="31276" y="289139"/>
                </a:lnTo>
                <a:lnTo>
                  <a:pt x="34720" y="289620"/>
                </a:lnTo>
                <a:lnTo>
                  <a:pt x="38286" y="289941"/>
                </a:lnTo>
                <a:lnTo>
                  <a:pt x="41933" y="288885"/>
                </a:lnTo>
                <a:lnTo>
                  <a:pt x="45634" y="286911"/>
                </a:lnTo>
                <a:lnTo>
                  <a:pt x="49371" y="284325"/>
                </a:lnTo>
                <a:lnTo>
                  <a:pt x="53133" y="281331"/>
                </a:lnTo>
                <a:lnTo>
                  <a:pt x="56912" y="278065"/>
                </a:lnTo>
                <a:lnTo>
                  <a:pt x="60700" y="274618"/>
                </a:lnTo>
                <a:lnTo>
                  <a:pt x="68296" y="267401"/>
                </a:lnTo>
                <a:lnTo>
                  <a:pt x="83520" y="252420"/>
                </a:lnTo>
                <a:lnTo>
                  <a:pt x="89869" y="244821"/>
                </a:lnTo>
                <a:lnTo>
                  <a:pt x="107083" y="222831"/>
                </a:lnTo>
                <a:lnTo>
                  <a:pt x="114467" y="212395"/>
                </a:lnTo>
                <a:lnTo>
                  <a:pt x="120660" y="202898"/>
                </a:lnTo>
                <a:lnTo>
                  <a:pt x="126059" y="194027"/>
                </a:lnTo>
                <a:lnTo>
                  <a:pt x="132198" y="183032"/>
                </a:lnTo>
                <a:lnTo>
                  <a:pt x="145793" y="157269"/>
                </a:lnTo>
                <a:lnTo>
                  <a:pt x="167727" y="114205"/>
                </a:lnTo>
                <a:lnTo>
                  <a:pt x="172677" y="101878"/>
                </a:lnTo>
                <a:lnTo>
                  <a:pt x="178176" y="81408"/>
                </a:lnTo>
                <a:lnTo>
                  <a:pt x="184008" y="60456"/>
                </a:lnTo>
                <a:lnTo>
                  <a:pt x="189562" y="40985"/>
                </a:lnTo>
                <a:lnTo>
                  <a:pt x="192690" y="22883"/>
                </a:lnTo>
                <a:lnTo>
                  <a:pt x="193833" y="1393"/>
                </a:lnTo>
                <a:lnTo>
                  <a:pt x="193892" y="0"/>
                </a:lnTo>
                <a:lnTo>
                  <a:pt x="193983" y="13662"/>
                </a:lnTo>
                <a:lnTo>
                  <a:pt x="193991" y="22150"/>
                </a:lnTo>
                <a:lnTo>
                  <a:pt x="195267" y="36698"/>
                </a:lnTo>
                <a:lnTo>
                  <a:pt x="200070" y="76568"/>
                </a:lnTo>
                <a:lnTo>
                  <a:pt x="201859" y="94567"/>
                </a:lnTo>
                <a:lnTo>
                  <a:pt x="203052" y="110376"/>
                </a:lnTo>
                <a:lnTo>
                  <a:pt x="203847" y="124725"/>
                </a:lnTo>
                <a:lnTo>
                  <a:pt x="211033" y="205598"/>
                </a:lnTo>
                <a:lnTo>
                  <a:pt x="212978" y="239006"/>
                </a:lnTo>
                <a:lnTo>
                  <a:pt x="215138" y="309994"/>
                </a:lnTo>
                <a:lnTo>
                  <a:pt x="216355" y="403156"/>
                </a:lnTo>
                <a:lnTo>
                  <a:pt x="215255" y="427862"/>
                </a:lnTo>
                <a:lnTo>
                  <a:pt x="213252" y="449413"/>
                </a:lnTo>
                <a:lnTo>
                  <a:pt x="210647" y="468859"/>
                </a:lnTo>
                <a:lnTo>
                  <a:pt x="206371" y="488173"/>
                </a:lnTo>
                <a:lnTo>
                  <a:pt x="200980" y="507400"/>
                </a:lnTo>
                <a:lnTo>
                  <a:pt x="180144" y="571749"/>
                </a:lnTo>
                <a:lnTo>
                  <a:pt x="175875" y="583437"/>
                </a:lnTo>
                <a:lnTo>
                  <a:pt x="171759" y="593769"/>
                </a:lnTo>
                <a:lnTo>
                  <a:pt x="167745" y="603197"/>
                </a:lnTo>
                <a:lnTo>
                  <a:pt x="163798" y="610752"/>
                </a:lnTo>
                <a:lnTo>
                  <a:pt x="159898" y="617060"/>
                </a:lnTo>
                <a:lnTo>
                  <a:pt x="156027" y="622534"/>
                </a:lnTo>
                <a:lnTo>
                  <a:pt x="152177" y="628724"/>
                </a:lnTo>
                <a:lnTo>
                  <a:pt x="148340" y="635391"/>
                </a:lnTo>
                <a:lnTo>
                  <a:pt x="144512" y="642375"/>
                </a:lnTo>
                <a:lnTo>
                  <a:pt x="139421" y="648301"/>
                </a:lnTo>
                <a:lnTo>
                  <a:pt x="133486" y="653522"/>
                </a:lnTo>
                <a:lnTo>
                  <a:pt x="126990" y="658272"/>
                </a:lnTo>
                <a:lnTo>
                  <a:pt x="121388" y="662709"/>
                </a:lnTo>
                <a:lnTo>
                  <a:pt x="116385" y="666938"/>
                </a:lnTo>
                <a:lnTo>
                  <a:pt x="111779" y="671026"/>
                </a:lnTo>
                <a:lnTo>
                  <a:pt x="103274" y="678956"/>
                </a:lnTo>
                <a:lnTo>
                  <a:pt x="99228" y="682848"/>
                </a:lnTo>
                <a:lnTo>
                  <a:pt x="93992" y="685444"/>
                </a:lnTo>
                <a:lnTo>
                  <a:pt x="87959" y="687174"/>
                </a:lnTo>
                <a:lnTo>
                  <a:pt x="81399" y="688327"/>
                </a:lnTo>
                <a:lnTo>
                  <a:pt x="75755" y="689096"/>
                </a:lnTo>
                <a:lnTo>
                  <a:pt x="70722" y="689608"/>
                </a:lnTo>
                <a:lnTo>
                  <a:pt x="66096" y="689950"/>
                </a:lnTo>
                <a:lnTo>
                  <a:pt x="59203" y="690178"/>
                </a:lnTo>
                <a:lnTo>
                  <a:pt x="11127" y="6906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97"/>
          <p:cNvSpPr/>
          <p:nvPr/>
        </p:nvSpPr>
        <p:spPr>
          <a:xfrm>
            <a:off x="7258189" y="5452109"/>
            <a:ext cx="125592" cy="290665"/>
          </a:xfrm>
          <a:custGeom>
            <a:avLst/>
            <a:gdLst/>
            <a:ahLst/>
            <a:cxnLst/>
            <a:rect l="0" t="0" r="0" b="0"/>
            <a:pathLst>
              <a:path w="125592" h="290665">
                <a:moveTo>
                  <a:pt x="11291" y="0"/>
                </a:moveTo>
                <a:lnTo>
                  <a:pt x="5223" y="6068"/>
                </a:lnTo>
                <a:lnTo>
                  <a:pt x="3435" y="9125"/>
                </a:lnTo>
                <a:lnTo>
                  <a:pt x="1449" y="15909"/>
                </a:lnTo>
                <a:lnTo>
                  <a:pt x="567" y="23158"/>
                </a:lnTo>
                <a:lnTo>
                  <a:pt x="331" y="26868"/>
                </a:lnTo>
                <a:lnTo>
                  <a:pt x="0" y="74566"/>
                </a:lnTo>
                <a:lnTo>
                  <a:pt x="1224" y="96701"/>
                </a:lnTo>
                <a:lnTo>
                  <a:pt x="3310" y="120347"/>
                </a:lnTo>
                <a:lnTo>
                  <a:pt x="5969" y="145002"/>
                </a:lnTo>
                <a:lnTo>
                  <a:pt x="9013" y="162708"/>
                </a:lnTo>
                <a:lnTo>
                  <a:pt x="12312" y="175782"/>
                </a:lnTo>
                <a:lnTo>
                  <a:pt x="26733" y="218026"/>
                </a:lnTo>
                <a:lnTo>
                  <a:pt x="29205" y="227901"/>
                </a:lnTo>
                <a:lnTo>
                  <a:pt x="30853" y="237024"/>
                </a:lnTo>
                <a:lnTo>
                  <a:pt x="31952" y="245646"/>
                </a:lnTo>
                <a:lnTo>
                  <a:pt x="32686" y="252664"/>
                </a:lnTo>
                <a:lnTo>
                  <a:pt x="33174" y="258613"/>
                </a:lnTo>
                <a:lnTo>
                  <a:pt x="33500" y="263849"/>
                </a:lnTo>
                <a:lnTo>
                  <a:pt x="34986" y="268609"/>
                </a:lnTo>
                <a:lnTo>
                  <a:pt x="37248" y="273053"/>
                </a:lnTo>
                <a:lnTo>
                  <a:pt x="40025" y="277285"/>
                </a:lnTo>
                <a:lnTo>
                  <a:pt x="43111" y="285375"/>
                </a:lnTo>
                <a:lnTo>
                  <a:pt x="43935" y="289310"/>
                </a:lnTo>
                <a:lnTo>
                  <a:pt x="44483" y="290664"/>
                </a:lnTo>
                <a:lnTo>
                  <a:pt x="44849" y="290296"/>
                </a:lnTo>
                <a:lnTo>
                  <a:pt x="45093" y="288781"/>
                </a:lnTo>
                <a:lnTo>
                  <a:pt x="43986" y="286501"/>
                </a:lnTo>
                <a:lnTo>
                  <a:pt x="41977" y="283711"/>
                </a:lnTo>
                <a:lnTo>
                  <a:pt x="39368" y="280581"/>
                </a:lnTo>
                <a:lnTo>
                  <a:pt x="36359" y="278494"/>
                </a:lnTo>
                <a:lnTo>
                  <a:pt x="33083" y="277103"/>
                </a:lnTo>
                <a:lnTo>
                  <a:pt x="29628" y="276175"/>
                </a:lnTo>
                <a:lnTo>
                  <a:pt x="27326" y="273017"/>
                </a:lnTo>
                <a:lnTo>
                  <a:pt x="25791" y="268372"/>
                </a:lnTo>
                <a:lnTo>
                  <a:pt x="24768" y="262734"/>
                </a:lnTo>
                <a:lnTo>
                  <a:pt x="22816" y="257707"/>
                </a:lnTo>
                <a:lnTo>
                  <a:pt x="20244" y="253085"/>
                </a:lnTo>
                <a:lnTo>
                  <a:pt x="17259" y="248733"/>
                </a:lnTo>
                <a:lnTo>
                  <a:pt x="15270" y="243292"/>
                </a:lnTo>
                <a:lnTo>
                  <a:pt x="13943" y="237125"/>
                </a:lnTo>
                <a:lnTo>
                  <a:pt x="13059" y="230473"/>
                </a:lnTo>
                <a:lnTo>
                  <a:pt x="12470" y="223499"/>
                </a:lnTo>
                <a:lnTo>
                  <a:pt x="12077" y="216310"/>
                </a:lnTo>
                <a:lnTo>
                  <a:pt x="11814" y="208977"/>
                </a:lnTo>
                <a:lnTo>
                  <a:pt x="11446" y="174385"/>
                </a:lnTo>
                <a:lnTo>
                  <a:pt x="12664" y="163247"/>
                </a:lnTo>
                <a:lnTo>
                  <a:pt x="14746" y="153281"/>
                </a:lnTo>
                <a:lnTo>
                  <a:pt x="17404" y="144098"/>
                </a:lnTo>
                <a:lnTo>
                  <a:pt x="19176" y="134165"/>
                </a:lnTo>
                <a:lnTo>
                  <a:pt x="20358" y="123734"/>
                </a:lnTo>
                <a:lnTo>
                  <a:pt x="21145" y="112969"/>
                </a:lnTo>
                <a:lnTo>
                  <a:pt x="22940" y="103253"/>
                </a:lnTo>
                <a:lnTo>
                  <a:pt x="25407" y="94235"/>
                </a:lnTo>
                <a:lnTo>
                  <a:pt x="28322" y="85683"/>
                </a:lnTo>
                <a:lnTo>
                  <a:pt x="32805" y="76173"/>
                </a:lnTo>
                <a:lnTo>
                  <a:pt x="38333" y="66022"/>
                </a:lnTo>
                <a:lnTo>
                  <a:pt x="44559" y="55445"/>
                </a:lnTo>
                <a:lnTo>
                  <a:pt x="49980" y="47123"/>
                </a:lnTo>
                <a:lnTo>
                  <a:pt x="54863" y="40306"/>
                </a:lnTo>
                <a:lnTo>
                  <a:pt x="59389" y="34490"/>
                </a:lnTo>
                <a:lnTo>
                  <a:pt x="64946" y="30614"/>
                </a:lnTo>
                <a:lnTo>
                  <a:pt x="71191" y="28030"/>
                </a:lnTo>
                <a:lnTo>
                  <a:pt x="77894" y="26306"/>
                </a:lnTo>
                <a:lnTo>
                  <a:pt x="83633" y="23888"/>
                </a:lnTo>
                <a:lnTo>
                  <a:pt x="88729" y="21005"/>
                </a:lnTo>
                <a:lnTo>
                  <a:pt x="93396" y="17813"/>
                </a:lnTo>
                <a:lnTo>
                  <a:pt x="97777" y="15686"/>
                </a:lnTo>
                <a:lnTo>
                  <a:pt x="101969" y="14267"/>
                </a:lnTo>
                <a:lnTo>
                  <a:pt x="106032" y="13322"/>
                </a:lnTo>
                <a:lnTo>
                  <a:pt x="110012" y="12691"/>
                </a:lnTo>
                <a:lnTo>
                  <a:pt x="113934" y="12271"/>
                </a:lnTo>
                <a:lnTo>
                  <a:pt x="125591" y="114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98"/>
          <p:cNvSpPr/>
          <p:nvPr/>
        </p:nvSpPr>
        <p:spPr>
          <a:xfrm>
            <a:off x="7463790" y="5378173"/>
            <a:ext cx="182880" cy="371117"/>
          </a:xfrm>
          <a:custGeom>
            <a:avLst/>
            <a:gdLst/>
            <a:ahLst/>
            <a:cxnLst/>
            <a:rect l="0" t="0" r="0" b="0"/>
            <a:pathLst>
              <a:path w="182880" h="371117">
                <a:moveTo>
                  <a:pt x="0" y="73936"/>
                </a:moveTo>
                <a:lnTo>
                  <a:pt x="0" y="164138"/>
                </a:lnTo>
                <a:lnTo>
                  <a:pt x="1270" y="187411"/>
                </a:lnTo>
                <a:lnTo>
                  <a:pt x="3386" y="206736"/>
                </a:lnTo>
                <a:lnTo>
                  <a:pt x="6068" y="223430"/>
                </a:lnTo>
                <a:lnTo>
                  <a:pt x="9125" y="238368"/>
                </a:lnTo>
                <a:lnTo>
                  <a:pt x="12433" y="252138"/>
                </a:lnTo>
                <a:lnTo>
                  <a:pt x="15908" y="265127"/>
                </a:lnTo>
                <a:lnTo>
                  <a:pt x="18226" y="275057"/>
                </a:lnTo>
                <a:lnTo>
                  <a:pt x="19771" y="282947"/>
                </a:lnTo>
                <a:lnTo>
                  <a:pt x="20800" y="289477"/>
                </a:lnTo>
                <a:lnTo>
                  <a:pt x="24027" y="295100"/>
                </a:lnTo>
                <a:lnTo>
                  <a:pt x="28717" y="300119"/>
                </a:lnTo>
                <a:lnTo>
                  <a:pt x="34385" y="304735"/>
                </a:lnTo>
                <a:lnTo>
                  <a:pt x="39433" y="307812"/>
                </a:lnTo>
                <a:lnTo>
                  <a:pt x="44069" y="309863"/>
                </a:lnTo>
                <a:lnTo>
                  <a:pt x="54565" y="313156"/>
                </a:lnTo>
                <a:lnTo>
                  <a:pt x="59388" y="313606"/>
                </a:lnTo>
                <a:lnTo>
                  <a:pt x="62452" y="313726"/>
                </a:lnTo>
                <a:lnTo>
                  <a:pt x="69243" y="313860"/>
                </a:lnTo>
                <a:lnTo>
                  <a:pt x="72832" y="313895"/>
                </a:lnTo>
                <a:lnTo>
                  <a:pt x="76494" y="312649"/>
                </a:lnTo>
                <a:lnTo>
                  <a:pt x="80206" y="310548"/>
                </a:lnTo>
                <a:lnTo>
                  <a:pt x="83950" y="307878"/>
                </a:lnTo>
                <a:lnTo>
                  <a:pt x="86447" y="304827"/>
                </a:lnTo>
                <a:lnTo>
                  <a:pt x="88111" y="301524"/>
                </a:lnTo>
                <a:lnTo>
                  <a:pt x="89221" y="298051"/>
                </a:lnTo>
                <a:lnTo>
                  <a:pt x="93840" y="290806"/>
                </a:lnTo>
                <a:lnTo>
                  <a:pt x="96850" y="287096"/>
                </a:lnTo>
                <a:lnTo>
                  <a:pt x="100126" y="282083"/>
                </a:lnTo>
                <a:lnTo>
                  <a:pt x="103581" y="276201"/>
                </a:lnTo>
                <a:lnTo>
                  <a:pt x="107154" y="269739"/>
                </a:lnTo>
                <a:lnTo>
                  <a:pt x="109536" y="262892"/>
                </a:lnTo>
                <a:lnTo>
                  <a:pt x="111124" y="255786"/>
                </a:lnTo>
                <a:lnTo>
                  <a:pt x="112182" y="248510"/>
                </a:lnTo>
                <a:lnTo>
                  <a:pt x="114158" y="241119"/>
                </a:lnTo>
                <a:lnTo>
                  <a:pt x="116745" y="233651"/>
                </a:lnTo>
                <a:lnTo>
                  <a:pt x="119740" y="226133"/>
                </a:lnTo>
                <a:lnTo>
                  <a:pt x="123007" y="218581"/>
                </a:lnTo>
                <a:lnTo>
                  <a:pt x="130023" y="203416"/>
                </a:lnTo>
                <a:lnTo>
                  <a:pt x="132402" y="194546"/>
                </a:lnTo>
                <a:lnTo>
                  <a:pt x="133988" y="184823"/>
                </a:lnTo>
                <a:lnTo>
                  <a:pt x="135045" y="174531"/>
                </a:lnTo>
                <a:lnTo>
                  <a:pt x="135750" y="165129"/>
                </a:lnTo>
                <a:lnTo>
                  <a:pt x="136220" y="156322"/>
                </a:lnTo>
                <a:lnTo>
                  <a:pt x="136533" y="147910"/>
                </a:lnTo>
                <a:lnTo>
                  <a:pt x="139282" y="128332"/>
                </a:lnTo>
                <a:lnTo>
                  <a:pt x="155171" y="30401"/>
                </a:lnTo>
                <a:lnTo>
                  <a:pt x="159061" y="1131"/>
                </a:lnTo>
                <a:lnTo>
                  <a:pt x="158111" y="0"/>
                </a:lnTo>
                <a:lnTo>
                  <a:pt x="156207" y="515"/>
                </a:lnTo>
                <a:lnTo>
                  <a:pt x="153668" y="2129"/>
                </a:lnTo>
                <a:lnTo>
                  <a:pt x="151975" y="5745"/>
                </a:lnTo>
                <a:lnTo>
                  <a:pt x="150094" y="16536"/>
                </a:lnTo>
                <a:lnTo>
                  <a:pt x="149259" y="26412"/>
                </a:lnTo>
                <a:lnTo>
                  <a:pt x="149036" y="30823"/>
                </a:lnTo>
                <a:lnTo>
                  <a:pt x="148629" y="156302"/>
                </a:lnTo>
                <a:lnTo>
                  <a:pt x="149886" y="182187"/>
                </a:lnTo>
                <a:lnTo>
                  <a:pt x="151993" y="207064"/>
                </a:lnTo>
                <a:lnTo>
                  <a:pt x="154669" y="231268"/>
                </a:lnTo>
                <a:lnTo>
                  <a:pt x="156452" y="249944"/>
                </a:lnTo>
                <a:lnTo>
                  <a:pt x="157642" y="264935"/>
                </a:lnTo>
                <a:lnTo>
                  <a:pt x="158433" y="277469"/>
                </a:lnTo>
                <a:lnTo>
                  <a:pt x="159315" y="301555"/>
                </a:lnTo>
                <a:lnTo>
                  <a:pt x="159550" y="313312"/>
                </a:lnTo>
                <a:lnTo>
                  <a:pt x="162246" y="323690"/>
                </a:lnTo>
                <a:lnTo>
                  <a:pt x="166584" y="333149"/>
                </a:lnTo>
                <a:lnTo>
                  <a:pt x="172016" y="341995"/>
                </a:lnTo>
                <a:lnTo>
                  <a:pt x="175637" y="349162"/>
                </a:lnTo>
                <a:lnTo>
                  <a:pt x="178051" y="355210"/>
                </a:lnTo>
                <a:lnTo>
                  <a:pt x="182879" y="3711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99"/>
          <p:cNvSpPr/>
          <p:nvPr/>
        </p:nvSpPr>
        <p:spPr>
          <a:xfrm>
            <a:off x="7692390" y="5326971"/>
            <a:ext cx="171451" cy="386351"/>
          </a:xfrm>
          <a:custGeom>
            <a:avLst/>
            <a:gdLst/>
            <a:ahLst/>
            <a:cxnLst/>
            <a:rect l="0" t="0" r="0" b="0"/>
            <a:pathLst>
              <a:path w="171451" h="386351">
                <a:moveTo>
                  <a:pt x="0" y="170858"/>
                </a:moveTo>
                <a:lnTo>
                  <a:pt x="12135" y="176926"/>
                </a:lnTo>
                <a:lnTo>
                  <a:pt x="16980" y="178713"/>
                </a:lnTo>
                <a:lnTo>
                  <a:pt x="21480" y="179905"/>
                </a:lnTo>
                <a:lnTo>
                  <a:pt x="25750" y="180700"/>
                </a:lnTo>
                <a:lnTo>
                  <a:pt x="31136" y="181229"/>
                </a:lnTo>
                <a:lnTo>
                  <a:pt x="37268" y="181582"/>
                </a:lnTo>
                <a:lnTo>
                  <a:pt x="49583" y="181974"/>
                </a:lnTo>
                <a:lnTo>
                  <a:pt x="59291" y="182149"/>
                </a:lnTo>
                <a:lnTo>
                  <a:pt x="63656" y="180926"/>
                </a:lnTo>
                <a:lnTo>
                  <a:pt x="67838" y="178840"/>
                </a:lnTo>
                <a:lnTo>
                  <a:pt x="71895" y="176179"/>
                </a:lnTo>
                <a:lnTo>
                  <a:pt x="75869" y="174406"/>
                </a:lnTo>
                <a:lnTo>
                  <a:pt x="79789" y="173223"/>
                </a:lnTo>
                <a:lnTo>
                  <a:pt x="83674" y="172435"/>
                </a:lnTo>
                <a:lnTo>
                  <a:pt x="87532" y="170640"/>
                </a:lnTo>
                <a:lnTo>
                  <a:pt x="91375" y="168173"/>
                </a:lnTo>
                <a:lnTo>
                  <a:pt x="95206" y="165258"/>
                </a:lnTo>
                <a:lnTo>
                  <a:pt x="99030" y="162045"/>
                </a:lnTo>
                <a:lnTo>
                  <a:pt x="102851" y="158633"/>
                </a:lnTo>
                <a:lnTo>
                  <a:pt x="106667" y="155088"/>
                </a:lnTo>
                <a:lnTo>
                  <a:pt x="111751" y="151455"/>
                </a:lnTo>
                <a:lnTo>
                  <a:pt x="117681" y="147763"/>
                </a:lnTo>
                <a:lnTo>
                  <a:pt x="124173" y="144031"/>
                </a:lnTo>
                <a:lnTo>
                  <a:pt x="131042" y="139004"/>
                </a:lnTo>
                <a:lnTo>
                  <a:pt x="138161" y="133112"/>
                </a:lnTo>
                <a:lnTo>
                  <a:pt x="145447" y="126644"/>
                </a:lnTo>
                <a:lnTo>
                  <a:pt x="150305" y="119792"/>
                </a:lnTo>
                <a:lnTo>
                  <a:pt x="153543" y="112684"/>
                </a:lnTo>
                <a:lnTo>
                  <a:pt x="155702" y="105406"/>
                </a:lnTo>
                <a:lnTo>
                  <a:pt x="157141" y="96743"/>
                </a:lnTo>
                <a:lnTo>
                  <a:pt x="158100" y="87158"/>
                </a:lnTo>
                <a:lnTo>
                  <a:pt x="158740" y="76958"/>
                </a:lnTo>
                <a:lnTo>
                  <a:pt x="159451" y="58852"/>
                </a:lnTo>
                <a:lnTo>
                  <a:pt x="159640" y="50467"/>
                </a:lnTo>
                <a:lnTo>
                  <a:pt x="157226" y="42338"/>
                </a:lnTo>
                <a:lnTo>
                  <a:pt x="153078" y="34378"/>
                </a:lnTo>
                <a:lnTo>
                  <a:pt x="140303" y="15488"/>
                </a:lnTo>
                <a:lnTo>
                  <a:pt x="135170" y="9518"/>
                </a:lnTo>
                <a:lnTo>
                  <a:pt x="132023" y="6148"/>
                </a:lnTo>
                <a:lnTo>
                  <a:pt x="128655" y="3902"/>
                </a:lnTo>
                <a:lnTo>
                  <a:pt x="125140" y="2404"/>
                </a:lnTo>
                <a:lnTo>
                  <a:pt x="121527" y="1406"/>
                </a:lnTo>
                <a:lnTo>
                  <a:pt x="117848" y="740"/>
                </a:lnTo>
                <a:lnTo>
                  <a:pt x="114125" y="296"/>
                </a:lnTo>
                <a:lnTo>
                  <a:pt x="110373" y="0"/>
                </a:lnTo>
                <a:lnTo>
                  <a:pt x="107872" y="1073"/>
                </a:lnTo>
                <a:lnTo>
                  <a:pt x="106205" y="3058"/>
                </a:lnTo>
                <a:lnTo>
                  <a:pt x="105092" y="5651"/>
                </a:lnTo>
                <a:lnTo>
                  <a:pt x="100471" y="11920"/>
                </a:lnTo>
                <a:lnTo>
                  <a:pt x="97460" y="15369"/>
                </a:lnTo>
                <a:lnTo>
                  <a:pt x="94183" y="18939"/>
                </a:lnTo>
                <a:lnTo>
                  <a:pt x="87156" y="26292"/>
                </a:lnTo>
                <a:lnTo>
                  <a:pt x="83504" y="31301"/>
                </a:lnTo>
                <a:lnTo>
                  <a:pt x="79799" y="37180"/>
                </a:lnTo>
                <a:lnTo>
                  <a:pt x="76059" y="43639"/>
                </a:lnTo>
                <a:lnTo>
                  <a:pt x="68517" y="57590"/>
                </a:lnTo>
                <a:lnTo>
                  <a:pt x="49521" y="94794"/>
                </a:lnTo>
                <a:lnTo>
                  <a:pt x="41906" y="109959"/>
                </a:lnTo>
                <a:lnTo>
                  <a:pt x="38097" y="122639"/>
                </a:lnTo>
                <a:lnTo>
                  <a:pt x="34288" y="138712"/>
                </a:lnTo>
                <a:lnTo>
                  <a:pt x="30478" y="157048"/>
                </a:lnTo>
                <a:lnTo>
                  <a:pt x="27939" y="173081"/>
                </a:lnTo>
                <a:lnTo>
                  <a:pt x="26245" y="187580"/>
                </a:lnTo>
                <a:lnTo>
                  <a:pt x="25117" y="201057"/>
                </a:lnTo>
                <a:lnTo>
                  <a:pt x="23094" y="216391"/>
                </a:lnTo>
                <a:lnTo>
                  <a:pt x="20476" y="232963"/>
                </a:lnTo>
                <a:lnTo>
                  <a:pt x="17461" y="250362"/>
                </a:lnTo>
                <a:lnTo>
                  <a:pt x="15451" y="264500"/>
                </a:lnTo>
                <a:lnTo>
                  <a:pt x="14110" y="276467"/>
                </a:lnTo>
                <a:lnTo>
                  <a:pt x="13217" y="286984"/>
                </a:lnTo>
                <a:lnTo>
                  <a:pt x="12621" y="296535"/>
                </a:lnTo>
                <a:lnTo>
                  <a:pt x="11959" y="313921"/>
                </a:lnTo>
                <a:lnTo>
                  <a:pt x="13053" y="323384"/>
                </a:lnTo>
                <a:lnTo>
                  <a:pt x="15051" y="333502"/>
                </a:lnTo>
                <a:lnTo>
                  <a:pt x="17654" y="344058"/>
                </a:lnTo>
                <a:lnTo>
                  <a:pt x="19389" y="352364"/>
                </a:lnTo>
                <a:lnTo>
                  <a:pt x="20546" y="359173"/>
                </a:lnTo>
                <a:lnTo>
                  <a:pt x="22402" y="373156"/>
                </a:lnTo>
                <a:lnTo>
                  <a:pt x="23825" y="374304"/>
                </a:lnTo>
                <a:lnTo>
                  <a:pt x="26043" y="375069"/>
                </a:lnTo>
                <a:lnTo>
                  <a:pt x="28792" y="375578"/>
                </a:lnTo>
                <a:lnTo>
                  <a:pt x="31895" y="377188"/>
                </a:lnTo>
                <a:lnTo>
                  <a:pt x="35232" y="379532"/>
                </a:lnTo>
                <a:lnTo>
                  <a:pt x="38728" y="382364"/>
                </a:lnTo>
                <a:lnTo>
                  <a:pt x="42329" y="384252"/>
                </a:lnTo>
                <a:lnTo>
                  <a:pt x="45999" y="385511"/>
                </a:lnTo>
                <a:lnTo>
                  <a:pt x="49716" y="386350"/>
                </a:lnTo>
                <a:lnTo>
                  <a:pt x="54734" y="385639"/>
                </a:lnTo>
                <a:lnTo>
                  <a:pt x="60618" y="383896"/>
                </a:lnTo>
                <a:lnTo>
                  <a:pt x="67082" y="381463"/>
                </a:lnTo>
                <a:lnTo>
                  <a:pt x="72661" y="379842"/>
                </a:lnTo>
                <a:lnTo>
                  <a:pt x="77651" y="378761"/>
                </a:lnTo>
                <a:lnTo>
                  <a:pt x="82247" y="378040"/>
                </a:lnTo>
                <a:lnTo>
                  <a:pt x="86581" y="377559"/>
                </a:lnTo>
                <a:lnTo>
                  <a:pt x="90741" y="377239"/>
                </a:lnTo>
                <a:lnTo>
                  <a:pt x="94784" y="377025"/>
                </a:lnTo>
                <a:lnTo>
                  <a:pt x="100019" y="374343"/>
                </a:lnTo>
                <a:lnTo>
                  <a:pt x="106049" y="370015"/>
                </a:lnTo>
                <a:lnTo>
                  <a:pt x="112610" y="364589"/>
                </a:lnTo>
                <a:lnTo>
                  <a:pt x="119523" y="359702"/>
                </a:lnTo>
                <a:lnTo>
                  <a:pt x="126672" y="355174"/>
                </a:lnTo>
                <a:lnTo>
                  <a:pt x="133978" y="350886"/>
                </a:lnTo>
                <a:lnTo>
                  <a:pt x="140118" y="346757"/>
                </a:lnTo>
                <a:lnTo>
                  <a:pt x="145482" y="342734"/>
                </a:lnTo>
                <a:lnTo>
                  <a:pt x="150328" y="338782"/>
                </a:lnTo>
                <a:lnTo>
                  <a:pt x="154828" y="334877"/>
                </a:lnTo>
                <a:lnTo>
                  <a:pt x="159098" y="331004"/>
                </a:lnTo>
                <a:lnTo>
                  <a:pt x="171450" y="3194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00"/>
          <p:cNvSpPr/>
          <p:nvPr/>
        </p:nvSpPr>
        <p:spPr>
          <a:xfrm>
            <a:off x="7966709" y="5280659"/>
            <a:ext cx="182835" cy="434342"/>
          </a:xfrm>
          <a:custGeom>
            <a:avLst/>
            <a:gdLst/>
            <a:ahLst/>
            <a:cxnLst/>
            <a:rect l="0" t="0" r="0" b="0"/>
            <a:pathLst>
              <a:path w="182835" h="434342">
                <a:moveTo>
                  <a:pt x="0" y="0"/>
                </a:moveTo>
                <a:lnTo>
                  <a:pt x="0" y="18203"/>
                </a:lnTo>
                <a:lnTo>
                  <a:pt x="1271" y="24836"/>
                </a:lnTo>
                <a:lnTo>
                  <a:pt x="6068" y="35592"/>
                </a:lnTo>
                <a:lnTo>
                  <a:pt x="7856" y="47858"/>
                </a:lnTo>
                <a:lnTo>
                  <a:pt x="9047" y="64925"/>
                </a:lnTo>
                <a:lnTo>
                  <a:pt x="10724" y="114487"/>
                </a:lnTo>
                <a:lnTo>
                  <a:pt x="10959" y="125855"/>
                </a:lnTo>
                <a:lnTo>
                  <a:pt x="13657" y="151214"/>
                </a:lnTo>
                <a:lnTo>
                  <a:pt x="27048" y="257882"/>
                </a:lnTo>
                <a:lnTo>
                  <a:pt x="29462" y="282411"/>
                </a:lnTo>
                <a:lnTo>
                  <a:pt x="31071" y="302575"/>
                </a:lnTo>
                <a:lnTo>
                  <a:pt x="30874" y="317286"/>
                </a:lnTo>
                <a:lnTo>
                  <a:pt x="29473" y="328364"/>
                </a:lnTo>
                <a:lnTo>
                  <a:pt x="27268" y="337020"/>
                </a:lnTo>
                <a:lnTo>
                  <a:pt x="25800" y="345330"/>
                </a:lnTo>
                <a:lnTo>
                  <a:pt x="24820" y="353410"/>
                </a:lnTo>
                <a:lnTo>
                  <a:pt x="24167" y="361337"/>
                </a:lnTo>
                <a:lnTo>
                  <a:pt x="23731" y="369161"/>
                </a:lnTo>
                <a:lnTo>
                  <a:pt x="23248" y="384628"/>
                </a:lnTo>
                <a:lnTo>
                  <a:pt x="22937" y="406129"/>
                </a:lnTo>
                <a:lnTo>
                  <a:pt x="22894" y="414605"/>
                </a:lnTo>
                <a:lnTo>
                  <a:pt x="21613" y="416104"/>
                </a:lnTo>
                <a:lnTo>
                  <a:pt x="19489" y="415833"/>
                </a:lnTo>
                <a:lnTo>
                  <a:pt x="16803" y="414382"/>
                </a:lnTo>
                <a:lnTo>
                  <a:pt x="15012" y="412145"/>
                </a:lnTo>
                <a:lnTo>
                  <a:pt x="13818" y="409383"/>
                </a:lnTo>
                <a:lnTo>
                  <a:pt x="13022" y="406272"/>
                </a:lnTo>
                <a:lnTo>
                  <a:pt x="8752" y="399429"/>
                </a:lnTo>
                <a:lnTo>
                  <a:pt x="5835" y="395826"/>
                </a:lnTo>
                <a:lnTo>
                  <a:pt x="3890" y="390884"/>
                </a:lnTo>
                <a:lnTo>
                  <a:pt x="1729" y="378620"/>
                </a:lnTo>
                <a:lnTo>
                  <a:pt x="2423" y="365443"/>
                </a:lnTo>
                <a:lnTo>
                  <a:pt x="4155" y="347769"/>
                </a:lnTo>
                <a:lnTo>
                  <a:pt x="6581" y="327096"/>
                </a:lnTo>
                <a:lnTo>
                  <a:pt x="8197" y="308234"/>
                </a:lnTo>
                <a:lnTo>
                  <a:pt x="9275" y="290580"/>
                </a:lnTo>
                <a:lnTo>
                  <a:pt x="9994" y="273730"/>
                </a:lnTo>
                <a:lnTo>
                  <a:pt x="11742" y="259957"/>
                </a:lnTo>
                <a:lnTo>
                  <a:pt x="14179" y="248235"/>
                </a:lnTo>
                <a:lnTo>
                  <a:pt x="17073" y="237880"/>
                </a:lnTo>
                <a:lnTo>
                  <a:pt x="23675" y="216215"/>
                </a:lnTo>
                <a:lnTo>
                  <a:pt x="27213" y="205103"/>
                </a:lnTo>
                <a:lnTo>
                  <a:pt x="33382" y="191346"/>
                </a:lnTo>
                <a:lnTo>
                  <a:pt x="41305" y="175824"/>
                </a:lnTo>
                <a:lnTo>
                  <a:pt x="63886" y="133800"/>
                </a:lnTo>
                <a:lnTo>
                  <a:pt x="69260" y="123490"/>
                </a:lnTo>
                <a:lnTo>
                  <a:pt x="76654" y="114077"/>
                </a:lnTo>
                <a:lnTo>
                  <a:pt x="85393" y="105261"/>
                </a:lnTo>
                <a:lnTo>
                  <a:pt x="102723" y="89963"/>
                </a:lnTo>
                <a:lnTo>
                  <a:pt x="114658" y="78930"/>
                </a:lnTo>
                <a:lnTo>
                  <a:pt x="119619" y="75481"/>
                </a:lnTo>
                <a:lnTo>
                  <a:pt x="124197" y="73180"/>
                </a:lnTo>
                <a:lnTo>
                  <a:pt x="128517" y="71647"/>
                </a:lnTo>
                <a:lnTo>
                  <a:pt x="132668" y="70625"/>
                </a:lnTo>
                <a:lnTo>
                  <a:pt x="136706" y="69943"/>
                </a:lnTo>
                <a:lnTo>
                  <a:pt x="140668" y="69489"/>
                </a:lnTo>
                <a:lnTo>
                  <a:pt x="144578" y="70456"/>
                </a:lnTo>
                <a:lnTo>
                  <a:pt x="148456" y="72371"/>
                </a:lnTo>
                <a:lnTo>
                  <a:pt x="152311" y="74917"/>
                </a:lnTo>
                <a:lnTo>
                  <a:pt x="156151" y="77885"/>
                </a:lnTo>
                <a:lnTo>
                  <a:pt x="159981" y="81133"/>
                </a:lnTo>
                <a:lnTo>
                  <a:pt x="163804" y="84569"/>
                </a:lnTo>
                <a:lnTo>
                  <a:pt x="166353" y="88129"/>
                </a:lnTo>
                <a:lnTo>
                  <a:pt x="171210" y="99209"/>
                </a:lnTo>
                <a:lnTo>
                  <a:pt x="176847" y="106746"/>
                </a:lnTo>
                <a:lnTo>
                  <a:pt x="178858" y="111804"/>
                </a:lnTo>
                <a:lnTo>
                  <a:pt x="181093" y="124198"/>
                </a:lnTo>
                <a:lnTo>
                  <a:pt x="181688" y="132329"/>
                </a:lnTo>
                <a:lnTo>
                  <a:pt x="182086" y="141559"/>
                </a:lnTo>
                <a:lnTo>
                  <a:pt x="182645" y="169367"/>
                </a:lnTo>
                <a:lnTo>
                  <a:pt x="182834" y="219722"/>
                </a:lnTo>
                <a:lnTo>
                  <a:pt x="181579" y="244271"/>
                </a:lnTo>
                <a:lnTo>
                  <a:pt x="173828" y="353569"/>
                </a:lnTo>
                <a:lnTo>
                  <a:pt x="172155" y="389665"/>
                </a:lnTo>
                <a:lnTo>
                  <a:pt x="171920" y="396937"/>
                </a:lnTo>
                <a:lnTo>
                  <a:pt x="170493" y="404325"/>
                </a:lnTo>
                <a:lnTo>
                  <a:pt x="168273" y="411790"/>
                </a:lnTo>
                <a:lnTo>
                  <a:pt x="160020" y="4343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01"/>
          <p:cNvSpPr/>
          <p:nvPr/>
        </p:nvSpPr>
        <p:spPr>
          <a:xfrm>
            <a:off x="8332469" y="5120639"/>
            <a:ext cx="11390" cy="674371"/>
          </a:xfrm>
          <a:custGeom>
            <a:avLst/>
            <a:gdLst/>
            <a:ahLst/>
            <a:cxnLst/>
            <a:rect l="0" t="0" r="0" b="0"/>
            <a:pathLst>
              <a:path w="11390" h="674371">
                <a:moveTo>
                  <a:pt x="0" y="0"/>
                </a:moveTo>
                <a:lnTo>
                  <a:pt x="0" y="54855"/>
                </a:lnTo>
                <a:lnTo>
                  <a:pt x="6068" y="149463"/>
                </a:lnTo>
                <a:lnTo>
                  <a:pt x="7856" y="193622"/>
                </a:lnTo>
                <a:lnTo>
                  <a:pt x="9842" y="290101"/>
                </a:lnTo>
                <a:lnTo>
                  <a:pt x="11389" y="592106"/>
                </a:lnTo>
                <a:lnTo>
                  <a:pt x="10133" y="606828"/>
                </a:lnTo>
                <a:lnTo>
                  <a:pt x="8025" y="622992"/>
                </a:lnTo>
                <a:lnTo>
                  <a:pt x="0" y="6743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02"/>
          <p:cNvSpPr/>
          <p:nvPr/>
        </p:nvSpPr>
        <p:spPr>
          <a:xfrm>
            <a:off x="8206740" y="5315201"/>
            <a:ext cx="388620" cy="125479"/>
          </a:xfrm>
          <a:custGeom>
            <a:avLst/>
            <a:gdLst/>
            <a:ahLst/>
            <a:cxnLst/>
            <a:rect l="0" t="0" r="0" b="0"/>
            <a:pathLst>
              <a:path w="388620" h="125479">
                <a:moveTo>
                  <a:pt x="0" y="125478"/>
                </a:moveTo>
                <a:lnTo>
                  <a:pt x="6068" y="119411"/>
                </a:lnTo>
                <a:lnTo>
                  <a:pt x="10395" y="116353"/>
                </a:lnTo>
                <a:lnTo>
                  <a:pt x="15820" y="113045"/>
                </a:lnTo>
                <a:lnTo>
                  <a:pt x="21976" y="109570"/>
                </a:lnTo>
                <a:lnTo>
                  <a:pt x="32203" y="105708"/>
                </a:lnTo>
                <a:lnTo>
                  <a:pt x="42253" y="102722"/>
                </a:lnTo>
                <a:lnTo>
                  <a:pt x="48488" y="100147"/>
                </a:lnTo>
                <a:lnTo>
                  <a:pt x="55185" y="97161"/>
                </a:lnTo>
                <a:lnTo>
                  <a:pt x="69400" y="90456"/>
                </a:lnTo>
                <a:lnTo>
                  <a:pt x="76747" y="86890"/>
                </a:lnTo>
                <a:lnTo>
                  <a:pt x="85454" y="83243"/>
                </a:lnTo>
                <a:lnTo>
                  <a:pt x="95069" y="79541"/>
                </a:lnTo>
                <a:lnTo>
                  <a:pt x="105289" y="75804"/>
                </a:lnTo>
                <a:lnTo>
                  <a:pt x="114642" y="72042"/>
                </a:lnTo>
                <a:lnTo>
                  <a:pt x="123418" y="68264"/>
                </a:lnTo>
                <a:lnTo>
                  <a:pt x="131809" y="64475"/>
                </a:lnTo>
                <a:lnTo>
                  <a:pt x="173956" y="47008"/>
                </a:lnTo>
                <a:lnTo>
                  <a:pt x="193441" y="40145"/>
                </a:lnTo>
                <a:lnTo>
                  <a:pt x="238797" y="25746"/>
                </a:lnTo>
                <a:lnTo>
                  <a:pt x="278428" y="14266"/>
                </a:lnTo>
                <a:lnTo>
                  <a:pt x="296109" y="9427"/>
                </a:lnTo>
                <a:lnTo>
                  <a:pt x="310436" y="6201"/>
                </a:lnTo>
                <a:lnTo>
                  <a:pt x="322527" y="4050"/>
                </a:lnTo>
                <a:lnTo>
                  <a:pt x="333127" y="2616"/>
                </a:lnTo>
                <a:lnTo>
                  <a:pt x="341465" y="1660"/>
                </a:lnTo>
                <a:lnTo>
                  <a:pt x="348293" y="1023"/>
                </a:lnTo>
                <a:lnTo>
                  <a:pt x="359267" y="315"/>
                </a:lnTo>
                <a:lnTo>
                  <a:pt x="368377" y="0"/>
                </a:lnTo>
                <a:lnTo>
                  <a:pt x="372585" y="1186"/>
                </a:lnTo>
                <a:lnTo>
                  <a:pt x="376660" y="3247"/>
                </a:lnTo>
                <a:lnTo>
                  <a:pt x="388619" y="111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3"/>
          <p:cNvSpPr/>
          <p:nvPr/>
        </p:nvSpPr>
        <p:spPr>
          <a:xfrm>
            <a:off x="6172200" y="5909323"/>
            <a:ext cx="2354580" cy="159864"/>
          </a:xfrm>
          <a:custGeom>
            <a:avLst/>
            <a:gdLst/>
            <a:ahLst/>
            <a:cxnLst/>
            <a:rect l="0" t="0" r="0" b="0"/>
            <a:pathLst>
              <a:path w="2354580" h="159864">
                <a:moveTo>
                  <a:pt x="0" y="137146"/>
                </a:moveTo>
                <a:lnTo>
                  <a:pt x="0" y="146988"/>
                </a:lnTo>
                <a:lnTo>
                  <a:pt x="1270" y="147517"/>
                </a:lnTo>
                <a:lnTo>
                  <a:pt x="6067" y="148106"/>
                </a:lnTo>
                <a:lnTo>
                  <a:pt x="9125" y="149533"/>
                </a:lnTo>
                <a:lnTo>
                  <a:pt x="15908" y="154505"/>
                </a:lnTo>
                <a:lnTo>
                  <a:pt x="20765" y="156339"/>
                </a:lnTo>
                <a:lnTo>
                  <a:pt x="32935" y="158376"/>
                </a:lnTo>
                <a:lnTo>
                  <a:pt x="99871" y="159863"/>
                </a:lnTo>
                <a:lnTo>
                  <a:pt x="133510" y="158708"/>
                </a:lnTo>
                <a:lnTo>
                  <a:pt x="163054" y="153927"/>
                </a:lnTo>
                <a:lnTo>
                  <a:pt x="215388" y="144094"/>
                </a:lnTo>
                <a:lnTo>
                  <a:pt x="252907" y="139205"/>
                </a:lnTo>
                <a:lnTo>
                  <a:pt x="271576" y="134675"/>
                </a:lnTo>
                <a:lnTo>
                  <a:pt x="288340" y="129698"/>
                </a:lnTo>
                <a:lnTo>
                  <a:pt x="343028" y="124796"/>
                </a:lnTo>
                <a:lnTo>
                  <a:pt x="360313" y="119804"/>
                </a:lnTo>
                <a:lnTo>
                  <a:pt x="414541" y="115013"/>
                </a:lnTo>
                <a:lnTo>
                  <a:pt x="421140" y="114771"/>
                </a:lnTo>
                <a:lnTo>
                  <a:pt x="435247" y="111115"/>
                </a:lnTo>
                <a:lnTo>
                  <a:pt x="442565" y="108362"/>
                </a:lnTo>
                <a:lnTo>
                  <a:pt x="477134" y="104487"/>
                </a:lnTo>
                <a:lnTo>
                  <a:pt x="505006" y="100195"/>
                </a:lnTo>
                <a:lnTo>
                  <a:pt x="531786" y="95323"/>
                </a:lnTo>
                <a:lnTo>
                  <a:pt x="601619" y="91578"/>
                </a:lnTo>
                <a:lnTo>
                  <a:pt x="617060" y="88108"/>
                </a:lnTo>
                <a:lnTo>
                  <a:pt x="624733" y="85404"/>
                </a:lnTo>
                <a:lnTo>
                  <a:pt x="659803" y="81599"/>
                </a:lnTo>
                <a:lnTo>
                  <a:pt x="681019" y="77322"/>
                </a:lnTo>
                <a:lnTo>
                  <a:pt x="700185" y="72458"/>
                </a:lnTo>
                <a:lnTo>
                  <a:pt x="747635" y="68449"/>
                </a:lnTo>
                <a:lnTo>
                  <a:pt x="882587" y="59747"/>
                </a:lnTo>
                <a:lnTo>
                  <a:pt x="919311" y="57027"/>
                </a:lnTo>
                <a:lnTo>
                  <a:pt x="937994" y="54523"/>
                </a:lnTo>
                <a:lnTo>
                  <a:pt x="971876" y="49625"/>
                </a:lnTo>
                <a:lnTo>
                  <a:pt x="1021740" y="46867"/>
                </a:lnTo>
                <a:lnTo>
                  <a:pt x="1181171" y="45859"/>
                </a:lnTo>
                <a:lnTo>
                  <a:pt x="1231508" y="42388"/>
                </a:lnTo>
                <a:lnTo>
                  <a:pt x="1290287" y="37881"/>
                </a:lnTo>
                <a:lnTo>
                  <a:pt x="1358744" y="35879"/>
                </a:lnTo>
                <a:lnTo>
                  <a:pt x="1453727" y="34593"/>
                </a:lnTo>
                <a:lnTo>
                  <a:pt x="1524941" y="34417"/>
                </a:lnTo>
                <a:lnTo>
                  <a:pt x="1576911" y="30952"/>
                </a:lnTo>
                <a:lnTo>
                  <a:pt x="1619059" y="26449"/>
                </a:lnTo>
                <a:lnTo>
                  <a:pt x="1671658" y="24447"/>
                </a:lnTo>
                <a:lnTo>
                  <a:pt x="1728052" y="23321"/>
                </a:lnTo>
                <a:lnTo>
                  <a:pt x="1766243" y="19671"/>
                </a:lnTo>
                <a:lnTo>
                  <a:pt x="1808617" y="15085"/>
                </a:lnTo>
                <a:lnTo>
                  <a:pt x="1871503" y="11234"/>
                </a:lnTo>
                <a:lnTo>
                  <a:pt x="1887749" y="8754"/>
                </a:lnTo>
                <a:lnTo>
                  <a:pt x="1915959" y="3883"/>
                </a:lnTo>
                <a:lnTo>
                  <a:pt x="1988961" y="499"/>
                </a:lnTo>
                <a:lnTo>
                  <a:pt x="2260029" y="0"/>
                </a:lnTo>
                <a:lnTo>
                  <a:pt x="2277843" y="3379"/>
                </a:lnTo>
                <a:lnTo>
                  <a:pt x="2289995" y="7844"/>
                </a:lnTo>
                <a:lnTo>
                  <a:pt x="2303975" y="10358"/>
                </a:lnTo>
                <a:lnTo>
                  <a:pt x="2354579" y="114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angle is the figure formed by two rays with the same endpoint.</a:t>
            </a:r>
          </a:p>
          <a:p>
            <a:r>
              <a:rPr lang="en-US" dirty="0" smtClean="0"/>
              <a:t>This shared endpoint is called the vertex.</a:t>
            </a:r>
          </a:p>
          <a:p>
            <a:r>
              <a:rPr lang="en-US" dirty="0" smtClean="0"/>
              <a:t>The two rays are called the sides of the angle.</a:t>
            </a:r>
          </a:p>
          <a:p>
            <a:r>
              <a:rPr lang="en-US" dirty="0" smtClean="0"/>
              <a:t>We can name the angle B, angle ABC, angle CBA, or angle 1.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4419600"/>
            <a:ext cx="4105275" cy="216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57"/>
          <p:cNvSpPr/>
          <p:nvPr/>
        </p:nvSpPr>
        <p:spPr>
          <a:xfrm>
            <a:off x="5052059" y="6189886"/>
            <a:ext cx="102716" cy="130048"/>
          </a:xfrm>
          <a:custGeom>
            <a:avLst/>
            <a:gdLst/>
            <a:ahLst/>
            <a:cxnLst/>
            <a:rect l="0" t="0" r="0" b="0"/>
            <a:pathLst>
              <a:path w="102716" h="130048">
                <a:moveTo>
                  <a:pt x="22861" y="28033"/>
                </a:moveTo>
                <a:lnTo>
                  <a:pt x="11570" y="28033"/>
                </a:lnTo>
                <a:lnTo>
                  <a:pt x="11493" y="31420"/>
                </a:lnTo>
                <a:lnTo>
                  <a:pt x="11472" y="34101"/>
                </a:lnTo>
                <a:lnTo>
                  <a:pt x="12728" y="37158"/>
                </a:lnTo>
                <a:lnTo>
                  <a:pt x="14835" y="40467"/>
                </a:lnTo>
                <a:lnTo>
                  <a:pt x="17511" y="43942"/>
                </a:lnTo>
                <a:lnTo>
                  <a:pt x="19294" y="47529"/>
                </a:lnTo>
                <a:lnTo>
                  <a:pt x="20483" y="51191"/>
                </a:lnTo>
                <a:lnTo>
                  <a:pt x="21275" y="54901"/>
                </a:lnTo>
                <a:lnTo>
                  <a:pt x="23074" y="57376"/>
                </a:lnTo>
                <a:lnTo>
                  <a:pt x="25543" y="59025"/>
                </a:lnTo>
                <a:lnTo>
                  <a:pt x="32562" y="61672"/>
                </a:lnTo>
                <a:lnTo>
                  <a:pt x="34408" y="61889"/>
                </a:lnTo>
                <a:lnTo>
                  <a:pt x="36909" y="62034"/>
                </a:lnTo>
                <a:lnTo>
                  <a:pt x="39846" y="62130"/>
                </a:lnTo>
                <a:lnTo>
                  <a:pt x="41804" y="60925"/>
                </a:lnTo>
                <a:lnTo>
                  <a:pt x="43110" y="58851"/>
                </a:lnTo>
                <a:lnTo>
                  <a:pt x="43980" y="56198"/>
                </a:lnTo>
                <a:lnTo>
                  <a:pt x="45830" y="53160"/>
                </a:lnTo>
                <a:lnTo>
                  <a:pt x="48334" y="49864"/>
                </a:lnTo>
                <a:lnTo>
                  <a:pt x="51272" y="46398"/>
                </a:lnTo>
                <a:lnTo>
                  <a:pt x="54502" y="42816"/>
                </a:lnTo>
                <a:lnTo>
                  <a:pt x="61476" y="35451"/>
                </a:lnTo>
                <a:lnTo>
                  <a:pt x="63845" y="31708"/>
                </a:lnTo>
                <a:lnTo>
                  <a:pt x="65423" y="27943"/>
                </a:lnTo>
                <a:lnTo>
                  <a:pt x="67957" y="18843"/>
                </a:lnTo>
                <a:lnTo>
                  <a:pt x="68165" y="16827"/>
                </a:lnTo>
                <a:lnTo>
                  <a:pt x="68304" y="14213"/>
                </a:lnTo>
                <a:lnTo>
                  <a:pt x="68564" y="5703"/>
                </a:lnTo>
                <a:lnTo>
                  <a:pt x="67300" y="5526"/>
                </a:lnTo>
                <a:lnTo>
                  <a:pt x="65187" y="5409"/>
                </a:lnTo>
                <a:lnTo>
                  <a:pt x="59452" y="5278"/>
                </a:lnTo>
                <a:lnTo>
                  <a:pt x="41712" y="5187"/>
                </a:lnTo>
                <a:lnTo>
                  <a:pt x="39238" y="6453"/>
                </a:lnTo>
                <a:lnTo>
                  <a:pt x="37589" y="8566"/>
                </a:lnTo>
                <a:lnTo>
                  <a:pt x="36490" y="11245"/>
                </a:lnTo>
                <a:lnTo>
                  <a:pt x="34487" y="14301"/>
                </a:lnTo>
                <a:lnTo>
                  <a:pt x="31881" y="17609"/>
                </a:lnTo>
                <a:lnTo>
                  <a:pt x="28874" y="21084"/>
                </a:lnTo>
                <a:lnTo>
                  <a:pt x="24330" y="27210"/>
                </a:lnTo>
                <a:lnTo>
                  <a:pt x="12507" y="44177"/>
                </a:lnTo>
                <a:lnTo>
                  <a:pt x="8338" y="51496"/>
                </a:lnTo>
                <a:lnTo>
                  <a:pt x="5559" y="57645"/>
                </a:lnTo>
                <a:lnTo>
                  <a:pt x="3706" y="63015"/>
                </a:lnTo>
                <a:lnTo>
                  <a:pt x="2471" y="69134"/>
                </a:lnTo>
                <a:lnTo>
                  <a:pt x="1648" y="75754"/>
                </a:lnTo>
                <a:lnTo>
                  <a:pt x="1099" y="82707"/>
                </a:lnTo>
                <a:lnTo>
                  <a:pt x="732" y="89883"/>
                </a:lnTo>
                <a:lnTo>
                  <a:pt x="326" y="104629"/>
                </a:lnTo>
                <a:lnTo>
                  <a:pt x="1487" y="110847"/>
                </a:lnTo>
                <a:lnTo>
                  <a:pt x="3532" y="116262"/>
                </a:lnTo>
                <a:lnTo>
                  <a:pt x="6165" y="121143"/>
                </a:lnTo>
                <a:lnTo>
                  <a:pt x="9190" y="124397"/>
                </a:lnTo>
                <a:lnTo>
                  <a:pt x="12477" y="126566"/>
                </a:lnTo>
                <a:lnTo>
                  <a:pt x="15938" y="128012"/>
                </a:lnTo>
                <a:lnTo>
                  <a:pt x="19516" y="128976"/>
                </a:lnTo>
                <a:lnTo>
                  <a:pt x="23171" y="129618"/>
                </a:lnTo>
                <a:lnTo>
                  <a:pt x="26877" y="130047"/>
                </a:lnTo>
                <a:lnTo>
                  <a:pt x="30619" y="129062"/>
                </a:lnTo>
                <a:lnTo>
                  <a:pt x="34383" y="127136"/>
                </a:lnTo>
                <a:lnTo>
                  <a:pt x="43481" y="120987"/>
                </a:lnTo>
                <a:lnTo>
                  <a:pt x="45498" y="120482"/>
                </a:lnTo>
                <a:lnTo>
                  <a:pt x="48112" y="120146"/>
                </a:lnTo>
                <a:lnTo>
                  <a:pt x="51125" y="119922"/>
                </a:lnTo>
                <a:lnTo>
                  <a:pt x="54403" y="118502"/>
                </a:lnTo>
                <a:lnTo>
                  <a:pt x="57859" y="116286"/>
                </a:lnTo>
                <a:lnTo>
                  <a:pt x="61433" y="113538"/>
                </a:lnTo>
                <a:lnTo>
                  <a:pt x="65086" y="110437"/>
                </a:lnTo>
                <a:lnTo>
                  <a:pt x="68790" y="107099"/>
                </a:lnTo>
                <a:lnTo>
                  <a:pt x="72530" y="103604"/>
                </a:lnTo>
                <a:lnTo>
                  <a:pt x="75024" y="100004"/>
                </a:lnTo>
                <a:lnTo>
                  <a:pt x="76686" y="96334"/>
                </a:lnTo>
                <a:lnTo>
                  <a:pt x="77794" y="92616"/>
                </a:lnTo>
                <a:lnTo>
                  <a:pt x="79803" y="88869"/>
                </a:lnTo>
                <a:lnTo>
                  <a:pt x="82412" y="85100"/>
                </a:lnTo>
                <a:lnTo>
                  <a:pt x="85421" y="81318"/>
                </a:lnTo>
                <a:lnTo>
                  <a:pt x="87428" y="77526"/>
                </a:lnTo>
                <a:lnTo>
                  <a:pt x="88765" y="73729"/>
                </a:lnTo>
                <a:lnTo>
                  <a:pt x="89657" y="69927"/>
                </a:lnTo>
                <a:lnTo>
                  <a:pt x="90252" y="64852"/>
                </a:lnTo>
                <a:lnTo>
                  <a:pt x="90648" y="58929"/>
                </a:lnTo>
                <a:lnTo>
                  <a:pt x="91088" y="46845"/>
                </a:lnTo>
                <a:lnTo>
                  <a:pt x="91284" y="37241"/>
                </a:lnTo>
                <a:lnTo>
                  <a:pt x="90066" y="32901"/>
                </a:lnTo>
                <a:lnTo>
                  <a:pt x="87985" y="28739"/>
                </a:lnTo>
                <a:lnTo>
                  <a:pt x="85327" y="24694"/>
                </a:lnTo>
                <a:lnTo>
                  <a:pt x="82284" y="20727"/>
                </a:lnTo>
                <a:lnTo>
                  <a:pt x="78986" y="16813"/>
                </a:lnTo>
                <a:lnTo>
                  <a:pt x="75518" y="12933"/>
                </a:lnTo>
                <a:lnTo>
                  <a:pt x="71935" y="10346"/>
                </a:lnTo>
                <a:lnTo>
                  <a:pt x="68277" y="8622"/>
                </a:lnTo>
                <a:lnTo>
                  <a:pt x="59348" y="5855"/>
                </a:lnTo>
                <a:lnTo>
                  <a:pt x="56076" y="8168"/>
                </a:lnTo>
                <a:lnTo>
                  <a:pt x="51354" y="12249"/>
                </a:lnTo>
                <a:lnTo>
                  <a:pt x="40604" y="22288"/>
                </a:lnTo>
                <a:lnTo>
                  <a:pt x="25448" y="36950"/>
                </a:lnTo>
                <a:lnTo>
                  <a:pt x="24585" y="41598"/>
                </a:lnTo>
                <a:lnTo>
                  <a:pt x="24011" y="48507"/>
                </a:lnTo>
                <a:lnTo>
                  <a:pt x="23627" y="56922"/>
                </a:lnTo>
                <a:lnTo>
                  <a:pt x="23201" y="73046"/>
                </a:lnTo>
                <a:lnTo>
                  <a:pt x="23088" y="80902"/>
                </a:lnTo>
                <a:lnTo>
                  <a:pt x="24282" y="86139"/>
                </a:lnTo>
                <a:lnTo>
                  <a:pt x="26348" y="89631"/>
                </a:lnTo>
                <a:lnTo>
                  <a:pt x="28995" y="91958"/>
                </a:lnTo>
                <a:lnTo>
                  <a:pt x="32031" y="93510"/>
                </a:lnTo>
                <a:lnTo>
                  <a:pt x="35324" y="94545"/>
                </a:lnTo>
                <a:lnTo>
                  <a:pt x="38789" y="95234"/>
                </a:lnTo>
                <a:lnTo>
                  <a:pt x="42370" y="94424"/>
                </a:lnTo>
                <a:lnTo>
                  <a:pt x="46027" y="92614"/>
                </a:lnTo>
                <a:lnTo>
                  <a:pt x="49735" y="90137"/>
                </a:lnTo>
                <a:lnTo>
                  <a:pt x="53477" y="88486"/>
                </a:lnTo>
                <a:lnTo>
                  <a:pt x="57241" y="87385"/>
                </a:lnTo>
                <a:lnTo>
                  <a:pt x="61021" y="86651"/>
                </a:lnTo>
                <a:lnTo>
                  <a:pt x="63541" y="84892"/>
                </a:lnTo>
                <a:lnTo>
                  <a:pt x="65221" y="82449"/>
                </a:lnTo>
                <a:lnTo>
                  <a:pt x="66341" y="79551"/>
                </a:lnTo>
                <a:lnTo>
                  <a:pt x="68357" y="76348"/>
                </a:lnTo>
                <a:lnTo>
                  <a:pt x="70972" y="72943"/>
                </a:lnTo>
                <a:lnTo>
                  <a:pt x="73985" y="69404"/>
                </a:lnTo>
                <a:lnTo>
                  <a:pt x="77263" y="67044"/>
                </a:lnTo>
                <a:lnTo>
                  <a:pt x="80719" y="65470"/>
                </a:lnTo>
                <a:lnTo>
                  <a:pt x="84293" y="64421"/>
                </a:lnTo>
                <a:lnTo>
                  <a:pt x="86675" y="62452"/>
                </a:lnTo>
                <a:lnTo>
                  <a:pt x="88264" y="59869"/>
                </a:lnTo>
                <a:lnTo>
                  <a:pt x="89322" y="56877"/>
                </a:lnTo>
                <a:lnTo>
                  <a:pt x="91299" y="53613"/>
                </a:lnTo>
                <a:lnTo>
                  <a:pt x="93886" y="50166"/>
                </a:lnTo>
                <a:lnTo>
                  <a:pt x="96881" y="46599"/>
                </a:lnTo>
                <a:lnTo>
                  <a:pt x="98877" y="42950"/>
                </a:lnTo>
                <a:lnTo>
                  <a:pt x="100208" y="39248"/>
                </a:lnTo>
                <a:lnTo>
                  <a:pt x="102345" y="30249"/>
                </a:lnTo>
                <a:lnTo>
                  <a:pt x="102520" y="28241"/>
                </a:lnTo>
                <a:lnTo>
                  <a:pt x="102637" y="25631"/>
                </a:lnTo>
                <a:lnTo>
                  <a:pt x="102715" y="22623"/>
                </a:lnTo>
                <a:lnTo>
                  <a:pt x="101496" y="19346"/>
                </a:lnTo>
                <a:lnTo>
                  <a:pt x="99415" y="15892"/>
                </a:lnTo>
                <a:lnTo>
                  <a:pt x="96756" y="12319"/>
                </a:lnTo>
                <a:lnTo>
                  <a:pt x="94984" y="8667"/>
                </a:lnTo>
                <a:lnTo>
                  <a:pt x="93804" y="4963"/>
                </a:lnTo>
                <a:lnTo>
                  <a:pt x="93016" y="1223"/>
                </a:lnTo>
                <a:lnTo>
                  <a:pt x="89951" y="0"/>
                </a:lnTo>
                <a:lnTo>
                  <a:pt x="85367" y="455"/>
                </a:lnTo>
                <a:lnTo>
                  <a:pt x="79772" y="2027"/>
                </a:lnTo>
                <a:lnTo>
                  <a:pt x="74771" y="4346"/>
                </a:lnTo>
                <a:lnTo>
                  <a:pt x="70168" y="7162"/>
                </a:lnTo>
                <a:lnTo>
                  <a:pt x="65828" y="10309"/>
                </a:lnTo>
                <a:lnTo>
                  <a:pt x="61666" y="13677"/>
                </a:lnTo>
                <a:lnTo>
                  <a:pt x="57621" y="17193"/>
                </a:lnTo>
                <a:lnTo>
                  <a:pt x="53654" y="20806"/>
                </a:lnTo>
                <a:lnTo>
                  <a:pt x="45860" y="28208"/>
                </a:lnTo>
                <a:lnTo>
                  <a:pt x="36576" y="37240"/>
                </a:lnTo>
                <a:lnTo>
                  <a:pt x="34544" y="40521"/>
                </a:lnTo>
                <a:lnTo>
                  <a:pt x="31920" y="45249"/>
                </a:lnTo>
                <a:lnTo>
                  <a:pt x="24650" y="58951"/>
                </a:lnTo>
                <a:lnTo>
                  <a:pt x="24054" y="62615"/>
                </a:lnTo>
                <a:lnTo>
                  <a:pt x="23656" y="67598"/>
                </a:lnTo>
                <a:lnTo>
                  <a:pt x="23391" y="73459"/>
                </a:lnTo>
                <a:lnTo>
                  <a:pt x="24484" y="78637"/>
                </a:lnTo>
                <a:lnTo>
                  <a:pt x="26483" y="83360"/>
                </a:lnTo>
                <a:lnTo>
                  <a:pt x="32748" y="93995"/>
                </a:lnTo>
                <a:lnTo>
                  <a:pt x="34532" y="94868"/>
                </a:lnTo>
                <a:lnTo>
                  <a:pt x="36992" y="95450"/>
                </a:lnTo>
                <a:lnTo>
                  <a:pt x="39901" y="95838"/>
                </a:lnTo>
                <a:lnTo>
                  <a:pt x="41841" y="94826"/>
                </a:lnTo>
                <a:lnTo>
                  <a:pt x="43135" y="92882"/>
                </a:lnTo>
                <a:lnTo>
                  <a:pt x="43996" y="90316"/>
                </a:lnTo>
                <a:lnTo>
                  <a:pt x="45841" y="88605"/>
                </a:lnTo>
                <a:lnTo>
                  <a:pt x="48341" y="87464"/>
                </a:lnTo>
                <a:lnTo>
                  <a:pt x="51277" y="86704"/>
                </a:lnTo>
                <a:lnTo>
                  <a:pt x="53235" y="84927"/>
                </a:lnTo>
                <a:lnTo>
                  <a:pt x="54540" y="82473"/>
                </a:lnTo>
                <a:lnTo>
                  <a:pt x="55410" y="79567"/>
                </a:lnTo>
                <a:lnTo>
                  <a:pt x="55990" y="76359"/>
                </a:lnTo>
                <a:lnTo>
                  <a:pt x="56377" y="72950"/>
                </a:lnTo>
                <a:lnTo>
                  <a:pt x="56635" y="69408"/>
                </a:lnTo>
                <a:lnTo>
                  <a:pt x="55537" y="67046"/>
                </a:lnTo>
                <a:lnTo>
                  <a:pt x="53535" y="65472"/>
                </a:lnTo>
                <a:lnTo>
                  <a:pt x="50930" y="64422"/>
                </a:lnTo>
                <a:lnTo>
                  <a:pt x="49193" y="62453"/>
                </a:lnTo>
                <a:lnTo>
                  <a:pt x="48036" y="59870"/>
                </a:lnTo>
                <a:lnTo>
                  <a:pt x="46178" y="52667"/>
                </a:lnTo>
                <a:lnTo>
                  <a:pt x="44755" y="52075"/>
                </a:lnTo>
                <a:lnTo>
                  <a:pt x="42537" y="51682"/>
                </a:lnTo>
                <a:lnTo>
                  <a:pt x="39788" y="51419"/>
                </a:lnTo>
                <a:lnTo>
                  <a:pt x="36686" y="51243"/>
                </a:lnTo>
                <a:lnTo>
                  <a:pt x="24932" y="50940"/>
                </a:lnTo>
                <a:lnTo>
                  <a:pt x="24242" y="52195"/>
                </a:lnTo>
                <a:lnTo>
                  <a:pt x="23781" y="54301"/>
                </a:lnTo>
                <a:lnTo>
                  <a:pt x="23474" y="56975"/>
                </a:lnTo>
                <a:lnTo>
                  <a:pt x="22000" y="60028"/>
                </a:lnTo>
                <a:lnTo>
                  <a:pt x="19746" y="63333"/>
                </a:lnTo>
                <a:lnTo>
                  <a:pt x="13073" y="71695"/>
                </a:lnTo>
                <a:lnTo>
                  <a:pt x="11256" y="73651"/>
                </a:lnTo>
                <a:lnTo>
                  <a:pt x="5850" y="79211"/>
                </a:lnTo>
                <a:lnTo>
                  <a:pt x="3900" y="82472"/>
                </a:lnTo>
                <a:lnTo>
                  <a:pt x="2600" y="85916"/>
                </a:lnTo>
                <a:lnTo>
                  <a:pt x="771" y="93444"/>
                </a:lnTo>
                <a:lnTo>
                  <a:pt x="0" y="1080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8"/>
          <p:cNvSpPr/>
          <p:nvPr/>
        </p:nvSpPr>
        <p:spPr>
          <a:xfrm>
            <a:off x="4046402" y="4457700"/>
            <a:ext cx="388439" cy="251460"/>
          </a:xfrm>
          <a:custGeom>
            <a:avLst/>
            <a:gdLst/>
            <a:ahLst/>
            <a:cxnLst/>
            <a:rect l="0" t="0" r="0" b="0"/>
            <a:pathLst>
              <a:path w="388439" h="251460">
                <a:moveTo>
                  <a:pt x="205557" y="0"/>
                </a:moveTo>
                <a:lnTo>
                  <a:pt x="178358" y="27199"/>
                </a:lnTo>
                <a:lnTo>
                  <a:pt x="175995" y="30833"/>
                </a:lnTo>
                <a:lnTo>
                  <a:pt x="173369" y="38256"/>
                </a:lnTo>
                <a:lnTo>
                  <a:pt x="170128" y="43284"/>
                </a:lnTo>
                <a:lnTo>
                  <a:pt x="165428" y="49176"/>
                </a:lnTo>
                <a:lnTo>
                  <a:pt x="159754" y="55644"/>
                </a:lnTo>
                <a:lnTo>
                  <a:pt x="150064" y="66217"/>
                </a:lnTo>
                <a:lnTo>
                  <a:pt x="140254" y="76419"/>
                </a:lnTo>
                <a:lnTo>
                  <a:pt x="127427" y="89420"/>
                </a:lnTo>
                <a:lnTo>
                  <a:pt x="122990" y="95174"/>
                </a:lnTo>
                <a:lnTo>
                  <a:pt x="120033" y="100279"/>
                </a:lnTo>
                <a:lnTo>
                  <a:pt x="118061" y="104952"/>
                </a:lnTo>
                <a:lnTo>
                  <a:pt x="115476" y="108068"/>
                </a:lnTo>
                <a:lnTo>
                  <a:pt x="112484" y="110145"/>
                </a:lnTo>
                <a:lnTo>
                  <a:pt x="109218" y="111530"/>
                </a:lnTo>
                <a:lnTo>
                  <a:pt x="102203" y="116456"/>
                </a:lnTo>
                <a:lnTo>
                  <a:pt x="98555" y="119546"/>
                </a:lnTo>
                <a:lnTo>
                  <a:pt x="93582" y="125417"/>
                </a:lnTo>
                <a:lnTo>
                  <a:pt x="87727" y="133142"/>
                </a:lnTo>
                <a:lnTo>
                  <a:pt x="81284" y="142101"/>
                </a:lnTo>
                <a:lnTo>
                  <a:pt x="75719" y="149344"/>
                </a:lnTo>
                <a:lnTo>
                  <a:pt x="70738" y="155442"/>
                </a:lnTo>
                <a:lnTo>
                  <a:pt x="66148" y="160778"/>
                </a:lnTo>
                <a:lnTo>
                  <a:pt x="61818" y="165605"/>
                </a:lnTo>
                <a:lnTo>
                  <a:pt x="53620" y="174356"/>
                </a:lnTo>
                <a:lnTo>
                  <a:pt x="50926" y="178467"/>
                </a:lnTo>
                <a:lnTo>
                  <a:pt x="49130" y="182478"/>
                </a:lnTo>
                <a:lnTo>
                  <a:pt x="46247" y="191972"/>
                </a:lnTo>
                <a:lnTo>
                  <a:pt x="39680" y="199685"/>
                </a:lnTo>
                <a:lnTo>
                  <a:pt x="37823" y="202973"/>
                </a:lnTo>
                <a:lnTo>
                  <a:pt x="35759" y="210013"/>
                </a:lnTo>
                <a:lnTo>
                  <a:pt x="33938" y="212399"/>
                </a:lnTo>
                <a:lnTo>
                  <a:pt x="31455" y="213989"/>
                </a:lnTo>
                <a:lnTo>
                  <a:pt x="28529" y="215049"/>
                </a:lnTo>
                <a:lnTo>
                  <a:pt x="26578" y="217026"/>
                </a:lnTo>
                <a:lnTo>
                  <a:pt x="25278" y="219614"/>
                </a:lnTo>
                <a:lnTo>
                  <a:pt x="23191" y="226824"/>
                </a:lnTo>
                <a:lnTo>
                  <a:pt x="16762" y="234141"/>
                </a:lnTo>
                <a:lnTo>
                  <a:pt x="13654" y="236104"/>
                </a:lnTo>
                <a:lnTo>
                  <a:pt x="1891" y="239512"/>
                </a:lnTo>
                <a:lnTo>
                  <a:pt x="1200" y="240955"/>
                </a:lnTo>
                <a:lnTo>
                  <a:pt x="227" y="247782"/>
                </a:lnTo>
                <a:lnTo>
                  <a:pt x="0" y="249825"/>
                </a:lnTo>
                <a:lnTo>
                  <a:pt x="1209" y="250370"/>
                </a:lnTo>
                <a:lnTo>
                  <a:pt x="10249" y="251137"/>
                </a:lnTo>
                <a:lnTo>
                  <a:pt x="32949" y="251431"/>
                </a:lnTo>
                <a:lnTo>
                  <a:pt x="129370" y="251459"/>
                </a:lnTo>
                <a:lnTo>
                  <a:pt x="138256" y="250189"/>
                </a:lnTo>
                <a:lnTo>
                  <a:pt x="176021" y="243604"/>
                </a:lnTo>
                <a:lnTo>
                  <a:pt x="184597" y="242413"/>
                </a:lnTo>
                <a:lnTo>
                  <a:pt x="191583" y="241618"/>
                </a:lnTo>
                <a:lnTo>
                  <a:pt x="200051" y="239819"/>
                </a:lnTo>
                <a:lnTo>
                  <a:pt x="209507" y="237349"/>
                </a:lnTo>
                <a:lnTo>
                  <a:pt x="219620" y="234432"/>
                </a:lnTo>
                <a:lnTo>
                  <a:pt x="227633" y="232488"/>
                </a:lnTo>
                <a:lnTo>
                  <a:pt x="234244" y="231192"/>
                </a:lnTo>
                <a:lnTo>
                  <a:pt x="244977" y="229751"/>
                </a:lnTo>
                <a:lnTo>
                  <a:pt x="253981" y="229111"/>
                </a:lnTo>
                <a:lnTo>
                  <a:pt x="272376" y="228827"/>
                </a:lnTo>
                <a:lnTo>
                  <a:pt x="284393" y="228751"/>
                </a:lnTo>
                <a:lnTo>
                  <a:pt x="296215" y="227431"/>
                </a:lnTo>
                <a:lnTo>
                  <a:pt x="307906" y="225280"/>
                </a:lnTo>
                <a:lnTo>
                  <a:pt x="319510" y="222577"/>
                </a:lnTo>
                <a:lnTo>
                  <a:pt x="328515" y="220774"/>
                </a:lnTo>
                <a:lnTo>
                  <a:pt x="335790" y="219573"/>
                </a:lnTo>
                <a:lnTo>
                  <a:pt x="341909" y="218771"/>
                </a:lnTo>
                <a:lnTo>
                  <a:pt x="347258" y="216967"/>
                </a:lnTo>
                <a:lnTo>
                  <a:pt x="356589" y="211577"/>
                </a:lnTo>
                <a:lnTo>
                  <a:pt x="364970" y="208334"/>
                </a:lnTo>
                <a:lnTo>
                  <a:pt x="376828" y="206508"/>
                </a:lnTo>
                <a:lnTo>
                  <a:pt x="388438" y="2057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9"/>
          <p:cNvSpPr/>
          <p:nvPr/>
        </p:nvSpPr>
        <p:spPr>
          <a:xfrm>
            <a:off x="4514850" y="4457700"/>
            <a:ext cx="45721" cy="320040"/>
          </a:xfrm>
          <a:custGeom>
            <a:avLst/>
            <a:gdLst/>
            <a:ahLst/>
            <a:cxnLst/>
            <a:rect l="0" t="0" r="0" b="0"/>
            <a:pathLst>
              <a:path w="45721" h="320040">
                <a:moveTo>
                  <a:pt x="0" y="0"/>
                </a:moveTo>
                <a:lnTo>
                  <a:pt x="0" y="25749"/>
                </a:lnTo>
                <a:lnTo>
                  <a:pt x="1270" y="28596"/>
                </a:lnTo>
                <a:lnTo>
                  <a:pt x="3386" y="30494"/>
                </a:lnTo>
                <a:lnTo>
                  <a:pt x="6067" y="31759"/>
                </a:lnTo>
                <a:lnTo>
                  <a:pt x="7855" y="33873"/>
                </a:lnTo>
                <a:lnTo>
                  <a:pt x="9046" y="36552"/>
                </a:lnTo>
                <a:lnTo>
                  <a:pt x="9841" y="39608"/>
                </a:lnTo>
                <a:lnTo>
                  <a:pt x="11641" y="44185"/>
                </a:lnTo>
                <a:lnTo>
                  <a:pt x="14110" y="49776"/>
                </a:lnTo>
                <a:lnTo>
                  <a:pt x="20241" y="62762"/>
                </a:lnTo>
                <a:lnTo>
                  <a:pt x="27199" y="77001"/>
                </a:lnTo>
                <a:lnTo>
                  <a:pt x="29563" y="84354"/>
                </a:lnTo>
                <a:lnTo>
                  <a:pt x="31138" y="91795"/>
                </a:lnTo>
                <a:lnTo>
                  <a:pt x="32189" y="99297"/>
                </a:lnTo>
                <a:lnTo>
                  <a:pt x="32889" y="105568"/>
                </a:lnTo>
                <a:lnTo>
                  <a:pt x="33356" y="111018"/>
                </a:lnTo>
                <a:lnTo>
                  <a:pt x="33667" y="115922"/>
                </a:lnTo>
                <a:lnTo>
                  <a:pt x="35145" y="121731"/>
                </a:lnTo>
                <a:lnTo>
                  <a:pt x="37400" y="128144"/>
                </a:lnTo>
                <a:lnTo>
                  <a:pt x="40173" y="134959"/>
                </a:lnTo>
                <a:lnTo>
                  <a:pt x="42022" y="150933"/>
                </a:lnTo>
                <a:lnTo>
                  <a:pt x="43255" y="173011"/>
                </a:lnTo>
                <a:lnTo>
                  <a:pt x="45395" y="250254"/>
                </a:lnTo>
                <a:lnTo>
                  <a:pt x="45655" y="282736"/>
                </a:lnTo>
                <a:lnTo>
                  <a:pt x="45720" y="3200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0"/>
          <p:cNvSpPr/>
          <p:nvPr/>
        </p:nvSpPr>
        <p:spPr>
          <a:xfrm>
            <a:off x="4446270" y="4469365"/>
            <a:ext cx="308481" cy="274072"/>
          </a:xfrm>
          <a:custGeom>
            <a:avLst/>
            <a:gdLst/>
            <a:ahLst/>
            <a:cxnLst/>
            <a:rect l="0" t="0" r="0" b="0"/>
            <a:pathLst>
              <a:path w="308481" h="274072">
                <a:moveTo>
                  <a:pt x="0" y="56914"/>
                </a:moveTo>
                <a:lnTo>
                  <a:pt x="6067" y="50847"/>
                </a:lnTo>
                <a:lnTo>
                  <a:pt x="9125" y="49059"/>
                </a:lnTo>
                <a:lnTo>
                  <a:pt x="15909" y="47073"/>
                </a:lnTo>
                <a:lnTo>
                  <a:pt x="23157" y="42804"/>
                </a:lnTo>
                <a:lnTo>
                  <a:pt x="26868" y="39887"/>
                </a:lnTo>
                <a:lnTo>
                  <a:pt x="34422" y="35403"/>
                </a:lnTo>
                <a:lnTo>
                  <a:pt x="44538" y="29873"/>
                </a:lnTo>
                <a:lnTo>
                  <a:pt x="85139" y="8817"/>
                </a:lnTo>
                <a:lnTo>
                  <a:pt x="94859" y="5799"/>
                </a:lnTo>
                <a:lnTo>
                  <a:pt x="105149" y="3787"/>
                </a:lnTo>
                <a:lnTo>
                  <a:pt x="115819" y="2447"/>
                </a:lnTo>
                <a:lnTo>
                  <a:pt x="125473" y="1552"/>
                </a:lnTo>
                <a:lnTo>
                  <a:pt x="134448" y="957"/>
                </a:lnTo>
                <a:lnTo>
                  <a:pt x="149925" y="294"/>
                </a:lnTo>
                <a:lnTo>
                  <a:pt x="161036" y="0"/>
                </a:lnTo>
                <a:lnTo>
                  <a:pt x="165777" y="1191"/>
                </a:lnTo>
                <a:lnTo>
                  <a:pt x="174432" y="5902"/>
                </a:lnTo>
                <a:lnTo>
                  <a:pt x="180377" y="9627"/>
                </a:lnTo>
                <a:lnTo>
                  <a:pt x="181211" y="11419"/>
                </a:lnTo>
                <a:lnTo>
                  <a:pt x="182138" y="16798"/>
                </a:lnTo>
                <a:lnTo>
                  <a:pt x="182385" y="21280"/>
                </a:lnTo>
                <a:lnTo>
                  <a:pt x="182660" y="33033"/>
                </a:lnTo>
                <a:lnTo>
                  <a:pt x="181463" y="37184"/>
                </a:lnTo>
                <a:lnTo>
                  <a:pt x="179395" y="39951"/>
                </a:lnTo>
                <a:lnTo>
                  <a:pt x="176747" y="41795"/>
                </a:lnTo>
                <a:lnTo>
                  <a:pt x="174981" y="44295"/>
                </a:lnTo>
                <a:lnTo>
                  <a:pt x="173019" y="50459"/>
                </a:lnTo>
                <a:lnTo>
                  <a:pt x="168761" y="57432"/>
                </a:lnTo>
                <a:lnTo>
                  <a:pt x="162634" y="64764"/>
                </a:lnTo>
                <a:lnTo>
                  <a:pt x="155678" y="72257"/>
                </a:lnTo>
                <a:lnTo>
                  <a:pt x="144622" y="83615"/>
                </a:lnTo>
                <a:lnTo>
                  <a:pt x="140865" y="88685"/>
                </a:lnTo>
                <a:lnTo>
                  <a:pt x="137090" y="94605"/>
                </a:lnTo>
                <a:lnTo>
                  <a:pt x="133303" y="101091"/>
                </a:lnTo>
                <a:lnTo>
                  <a:pt x="128239" y="106685"/>
                </a:lnTo>
                <a:lnTo>
                  <a:pt x="122322" y="111685"/>
                </a:lnTo>
                <a:lnTo>
                  <a:pt x="115838" y="116288"/>
                </a:lnTo>
                <a:lnTo>
                  <a:pt x="110245" y="120627"/>
                </a:lnTo>
                <a:lnTo>
                  <a:pt x="100645" y="128834"/>
                </a:lnTo>
                <a:lnTo>
                  <a:pt x="97576" y="130261"/>
                </a:lnTo>
                <a:lnTo>
                  <a:pt x="95531" y="129942"/>
                </a:lnTo>
                <a:lnTo>
                  <a:pt x="94167" y="128460"/>
                </a:lnTo>
                <a:lnTo>
                  <a:pt x="93258" y="126201"/>
                </a:lnTo>
                <a:lnTo>
                  <a:pt x="92248" y="120306"/>
                </a:lnTo>
                <a:lnTo>
                  <a:pt x="93248" y="118225"/>
                </a:lnTo>
                <a:lnTo>
                  <a:pt x="95186" y="116838"/>
                </a:lnTo>
                <a:lnTo>
                  <a:pt x="97747" y="115914"/>
                </a:lnTo>
                <a:lnTo>
                  <a:pt x="99454" y="114027"/>
                </a:lnTo>
                <a:lnTo>
                  <a:pt x="100593" y="111499"/>
                </a:lnTo>
                <a:lnTo>
                  <a:pt x="101352" y="108545"/>
                </a:lnTo>
                <a:lnTo>
                  <a:pt x="103128" y="106575"/>
                </a:lnTo>
                <a:lnTo>
                  <a:pt x="105582" y="105261"/>
                </a:lnTo>
                <a:lnTo>
                  <a:pt x="108488" y="104386"/>
                </a:lnTo>
                <a:lnTo>
                  <a:pt x="115103" y="100026"/>
                </a:lnTo>
                <a:lnTo>
                  <a:pt x="122277" y="93855"/>
                </a:lnTo>
                <a:lnTo>
                  <a:pt x="129698" y="86879"/>
                </a:lnTo>
                <a:lnTo>
                  <a:pt x="141017" y="75812"/>
                </a:lnTo>
                <a:lnTo>
                  <a:pt x="144811" y="73323"/>
                </a:lnTo>
                <a:lnTo>
                  <a:pt x="152414" y="70557"/>
                </a:lnTo>
                <a:lnTo>
                  <a:pt x="158759" y="69819"/>
                </a:lnTo>
                <a:lnTo>
                  <a:pt x="166799" y="69328"/>
                </a:lnTo>
                <a:lnTo>
                  <a:pt x="175969" y="69000"/>
                </a:lnTo>
                <a:lnTo>
                  <a:pt x="184623" y="67511"/>
                </a:lnTo>
                <a:lnTo>
                  <a:pt x="192932" y="65249"/>
                </a:lnTo>
                <a:lnTo>
                  <a:pt x="201011" y="62471"/>
                </a:lnTo>
                <a:lnTo>
                  <a:pt x="207667" y="61889"/>
                </a:lnTo>
                <a:lnTo>
                  <a:pt x="213375" y="62771"/>
                </a:lnTo>
                <a:lnTo>
                  <a:pt x="218450" y="64629"/>
                </a:lnTo>
                <a:lnTo>
                  <a:pt x="224373" y="65867"/>
                </a:lnTo>
                <a:lnTo>
                  <a:pt x="230862" y="66693"/>
                </a:lnTo>
                <a:lnTo>
                  <a:pt x="237728" y="67244"/>
                </a:lnTo>
                <a:lnTo>
                  <a:pt x="243575" y="67610"/>
                </a:lnTo>
                <a:lnTo>
                  <a:pt x="253459" y="68018"/>
                </a:lnTo>
                <a:lnTo>
                  <a:pt x="257872" y="69397"/>
                </a:lnTo>
                <a:lnTo>
                  <a:pt x="266163" y="74315"/>
                </a:lnTo>
                <a:lnTo>
                  <a:pt x="268882" y="77405"/>
                </a:lnTo>
                <a:lnTo>
                  <a:pt x="270694" y="80735"/>
                </a:lnTo>
                <a:lnTo>
                  <a:pt x="271903" y="84225"/>
                </a:lnTo>
                <a:lnTo>
                  <a:pt x="276518" y="89091"/>
                </a:lnTo>
                <a:lnTo>
                  <a:pt x="283406" y="94876"/>
                </a:lnTo>
                <a:lnTo>
                  <a:pt x="291807" y="101272"/>
                </a:lnTo>
                <a:lnTo>
                  <a:pt x="297408" y="106806"/>
                </a:lnTo>
                <a:lnTo>
                  <a:pt x="301142" y="111766"/>
                </a:lnTo>
                <a:lnTo>
                  <a:pt x="303631" y="116342"/>
                </a:lnTo>
                <a:lnTo>
                  <a:pt x="306397" y="124813"/>
                </a:lnTo>
                <a:lnTo>
                  <a:pt x="307626" y="132811"/>
                </a:lnTo>
                <a:lnTo>
                  <a:pt x="308172" y="140600"/>
                </a:lnTo>
                <a:lnTo>
                  <a:pt x="308415" y="155068"/>
                </a:lnTo>
                <a:lnTo>
                  <a:pt x="308480" y="164260"/>
                </a:lnTo>
                <a:lnTo>
                  <a:pt x="307253" y="171659"/>
                </a:lnTo>
                <a:lnTo>
                  <a:pt x="305165" y="177861"/>
                </a:lnTo>
                <a:lnTo>
                  <a:pt x="302504" y="183265"/>
                </a:lnTo>
                <a:lnTo>
                  <a:pt x="300729" y="188138"/>
                </a:lnTo>
                <a:lnTo>
                  <a:pt x="299546" y="192657"/>
                </a:lnTo>
                <a:lnTo>
                  <a:pt x="298757" y="196939"/>
                </a:lnTo>
                <a:lnTo>
                  <a:pt x="294422" y="203604"/>
                </a:lnTo>
                <a:lnTo>
                  <a:pt x="287721" y="211858"/>
                </a:lnTo>
                <a:lnTo>
                  <a:pt x="279444" y="221170"/>
                </a:lnTo>
                <a:lnTo>
                  <a:pt x="273925" y="228648"/>
                </a:lnTo>
                <a:lnTo>
                  <a:pt x="270247" y="234904"/>
                </a:lnTo>
                <a:lnTo>
                  <a:pt x="267794" y="240344"/>
                </a:lnTo>
                <a:lnTo>
                  <a:pt x="263620" y="243971"/>
                </a:lnTo>
                <a:lnTo>
                  <a:pt x="258296" y="246389"/>
                </a:lnTo>
                <a:lnTo>
                  <a:pt x="252207" y="248000"/>
                </a:lnTo>
                <a:lnTo>
                  <a:pt x="248148" y="250345"/>
                </a:lnTo>
                <a:lnTo>
                  <a:pt x="245442" y="253178"/>
                </a:lnTo>
                <a:lnTo>
                  <a:pt x="243638" y="256337"/>
                </a:lnTo>
                <a:lnTo>
                  <a:pt x="241165" y="258443"/>
                </a:lnTo>
                <a:lnTo>
                  <a:pt x="238247" y="259847"/>
                </a:lnTo>
                <a:lnTo>
                  <a:pt x="235031" y="260783"/>
                </a:lnTo>
                <a:lnTo>
                  <a:pt x="228071" y="265209"/>
                </a:lnTo>
                <a:lnTo>
                  <a:pt x="224437" y="268168"/>
                </a:lnTo>
                <a:lnTo>
                  <a:pt x="220745" y="270140"/>
                </a:lnTo>
                <a:lnTo>
                  <a:pt x="213255" y="272331"/>
                </a:lnTo>
                <a:lnTo>
                  <a:pt x="208210" y="272916"/>
                </a:lnTo>
                <a:lnTo>
                  <a:pt x="202307" y="273305"/>
                </a:lnTo>
                <a:lnTo>
                  <a:pt x="195831" y="273565"/>
                </a:lnTo>
                <a:lnTo>
                  <a:pt x="126379" y="274064"/>
                </a:lnTo>
                <a:lnTo>
                  <a:pt x="122353" y="274071"/>
                </a:lnTo>
                <a:lnTo>
                  <a:pt x="118398" y="272806"/>
                </a:lnTo>
                <a:lnTo>
                  <a:pt x="110618" y="268012"/>
                </a:lnTo>
                <a:lnTo>
                  <a:pt x="102870" y="2626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61"/>
          <p:cNvSpPr/>
          <p:nvPr/>
        </p:nvSpPr>
        <p:spPr>
          <a:xfrm>
            <a:off x="5469605" y="4469129"/>
            <a:ext cx="256825" cy="240031"/>
          </a:xfrm>
          <a:custGeom>
            <a:avLst/>
            <a:gdLst/>
            <a:ahLst/>
            <a:cxnLst/>
            <a:rect l="0" t="0" r="0" b="0"/>
            <a:pathLst>
              <a:path w="256825" h="240031">
                <a:moveTo>
                  <a:pt x="222535" y="0"/>
                </a:moveTo>
                <a:lnTo>
                  <a:pt x="222535" y="9842"/>
                </a:lnTo>
                <a:lnTo>
                  <a:pt x="216467" y="17027"/>
                </a:lnTo>
                <a:lnTo>
                  <a:pt x="212693" y="21132"/>
                </a:lnTo>
                <a:lnTo>
                  <a:pt x="210894" y="21708"/>
                </a:lnTo>
                <a:lnTo>
                  <a:pt x="205507" y="22348"/>
                </a:lnTo>
                <a:lnTo>
                  <a:pt x="203563" y="23789"/>
                </a:lnTo>
                <a:lnTo>
                  <a:pt x="202267" y="26020"/>
                </a:lnTo>
                <a:lnTo>
                  <a:pt x="201403" y="28777"/>
                </a:lnTo>
                <a:lnTo>
                  <a:pt x="199557" y="30614"/>
                </a:lnTo>
                <a:lnTo>
                  <a:pt x="197056" y="31840"/>
                </a:lnTo>
                <a:lnTo>
                  <a:pt x="194119" y="32657"/>
                </a:lnTo>
                <a:lnTo>
                  <a:pt x="187469" y="36951"/>
                </a:lnTo>
                <a:lnTo>
                  <a:pt x="180279" y="43093"/>
                </a:lnTo>
                <a:lnTo>
                  <a:pt x="172851" y="50056"/>
                </a:lnTo>
                <a:lnTo>
                  <a:pt x="155461" y="67184"/>
                </a:lnTo>
                <a:lnTo>
                  <a:pt x="149879" y="71460"/>
                </a:lnTo>
                <a:lnTo>
                  <a:pt x="144888" y="74310"/>
                </a:lnTo>
                <a:lnTo>
                  <a:pt x="140290" y="76210"/>
                </a:lnTo>
                <a:lnTo>
                  <a:pt x="135955" y="78747"/>
                </a:lnTo>
                <a:lnTo>
                  <a:pt x="131795" y="81708"/>
                </a:lnTo>
                <a:lnTo>
                  <a:pt x="123786" y="88385"/>
                </a:lnTo>
                <a:lnTo>
                  <a:pt x="115993" y="95586"/>
                </a:lnTo>
                <a:lnTo>
                  <a:pt x="107057" y="101824"/>
                </a:lnTo>
                <a:lnTo>
                  <a:pt x="94749" y="109793"/>
                </a:lnTo>
                <a:lnTo>
                  <a:pt x="80195" y="118915"/>
                </a:lnTo>
                <a:lnTo>
                  <a:pt x="70491" y="126267"/>
                </a:lnTo>
                <a:lnTo>
                  <a:pt x="64022" y="132438"/>
                </a:lnTo>
                <a:lnTo>
                  <a:pt x="59710" y="137822"/>
                </a:lnTo>
                <a:lnTo>
                  <a:pt x="54295" y="142682"/>
                </a:lnTo>
                <a:lnTo>
                  <a:pt x="48145" y="147191"/>
                </a:lnTo>
                <a:lnTo>
                  <a:pt x="41505" y="151468"/>
                </a:lnTo>
                <a:lnTo>
                  <a:pt x="35808" y="154319"/>
                </a:lnTo>
                <a:lnTo>
                  <a:pt x="30740" y="156219"/>
                </a:lnTo>
                <a:lnTo>
                  <a:pt x="19549" y="159270"/>
                </a:lnTo>
                <a:lnTo>
                  <a:pt x="11543" y="165866"/>
                </a:lnTo>
                <a:lnTo>
                  <a:pt x="8214" y="167727"/>
                </a:lnTo>
                <a:lnTo>
                  <a:pt x="1127" y="169795"/>
                </a:lnTo>
                <a:lnTo>
                  <a:pt x="0" y="171617"/>
                </a:lnTo>
                <a:lnTo>
                  <a:pt x="518" y="174102"/>
                </a:lnTo>
                <a:lnTo>
                  <a:pt x="4407" y="181146"/>
                </a:lnTo>
                <a:lnTo>
                  <a:pt x="5997" y="181724"/>
                </a:lnTo>
                <a:lnTo>
                  <a:pt x="11149" y="182366"/>
                </a:lnTo>
                <a:lnTo>
                  <a:pt x="14300" y="183808"/>
                </a:lnTo>
                <a:lnTo>
                  <a:pt x="21190" y="188796"/>
                </a:lnTo>
                <a:lnTo>
                  <a:pt x="26075" y="190634"/>
                </a:lnTo>
                <a:lnTo>
                  <a:pt x="31871" y="191860"/>
                </a:lnTo>
                <a:lnTo>
                  <a:pt x="38276" y="192677"/>
                </a:lnTo>
                <a:lnTo>
                  <a:pt x="45085" y="193221"/>
                </a:lnTo>
                <a:lnTo>
                  <a:pt x="52165" y="193584"/>
                </a:lnTo>
                <a:lnTo>
                  <a:pt x="66805" y="193988"/>
                </a:lnTo>
                <a:lnTo>
                  <a:pt x="98420" y="194268"/>
                </a:lnTo>
                <a:lnTo>
                  <a:pt x="106772" y="195552"/>
                </a:lnTo>
                <a:lnTo>
                  <a:pt x="117419" y="197678"/>
                </a:lnTo>
                <a:lnTo>
                  <a:pt x="129598" y="200366"/>
                </a:lnTo>
                <a:lnTo>
                  <a:pt x="142796" y="202157"/>
                </a:lnTo>
                <a:lnTo>
                  <a:pt x="156676" y="203352"/>
                </a:lnTo>
                <a:lnTo>
                  <a:pt x="171009" y="204148"/>
                </a:lnTo>
                <a:lnTo>
                  <a:pt x="181834" y="205949"/>
                </a:lnTo>
                <a:lnTo>
                  <a:pt x="190321" y="208419"/>
                </a:lnTo>
                <a:lnTo>
                  <a:pt x="197249" y="211336"/>
                </a:lnTo>
                <a:lnTo>
                  <a:pt x="204407" y="213281"/>
                </a:lnTo>
                <a:lnTo>
                  <a:pt x="211720" y="214578"/>
                </a:lnTo>
                <a:lnTo>
                  <a:pt x="219134" y="215442"/>
                </a:lnTo>
                <a:lnTo>
                  <a:pt x="224078" y="217288"/>
                </a:lnTo>
                <a:lnTo>
                  <a:pt x="227374" y="219789"/>
                </a:lnTo>
                <a:lnTo>
                  <a:pt x="229570" y="222726"/>
                </a:lnTo>
                <a:lnTo>
                  <a:pt x="232305" y="224684"/>
                </a:lnTo>
                <a:lnTo>
                  <a:pt x="238730" y="226860"/>
                </a:lnTo>
                <a:lnTo>
                  <a:pt x="244810" y="228448"/>
                </a:lnTo>
                <a:lnTo>
                  <a:pt x="248521" y="231919"/>
                </a:lnTo>
                <a:lnTo>
                  <a:pt x="256824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62"/>
          <p:cNvSpPr/>
          <p:nvPr/>
        </p:nvSpPr>
        <p:spPr>
          <a:xfrm>
            <a:off x="5886450" y="4493048"/>
            <a:ext cx="217171" cy="296122"/>
          </a:xfrm>
          <a:custGeom>
            <a:avLst/>
            <a:gdLst/>
            <a:ahLst/>
            <a:cxnLst/>
            <a:rect l="0" t="0" r="0" b="0"/>
            <a:pathLst>
              <a:path w="217171" h="296122">
                <a:moveTo>
                  <a:pt x="0" y="273261"/>
                </a:moveTo>
                <a:lnTo>
                  <a:pt x="0" y="250167"/>
                </a:lnTo>
                <a:lnTo>
                  <a:pt x="1270" y="241355"/>
                </a:lnTo>
                <a:lnTo>
                  <a:pt x="3387" y="230400"/>
                </a:lnTo>
                <a:lnTo>
                  <a:pt x="6067" y="218017"/>
                </a:lnTo>
                <a:lnTo>
                  <a:pt x="7855" y="205952"/>
                </a:lnTo>
                <a:lnTo>
                  <a:pt x="9046" y="194099"/>
                </a:lnTo>
                <a:lnTo>
                  <a:pt x="9841" y="182386"/>
                </a:lnTo>
                <a:lnTo>
                  <a:pt x="11640" y="170768"/>
                </a:lnTo>
                <a:lnTo>
                  <a:pt x="14110" y="159212"/>
                </a:lnTo>
                <a:lnTo>
                  <a:pt x="17027" y="147699"/>
                </a:lnTo>
                <a:lnTo>
                  <a:pt x="18971" y="137483"/>
                </a:lnTo>
                <a:lnTo>
                  <a:pt x="20267" y="128133"/>
                </a:lnTo>
                <a:lnTo>
                  <a:pt x="21132" y="119359"/>
                </a:lnTo>
                <a:lnTo>
                  <a:pt x="21708" y="112239"/>
                </a:lnTo>
                <a:lnTo>
                  <a:pt x="22092" y="106223"/>
                </a:lnTo>
                <a:lnTo>
                  <a:pt x="22347" y="100943"/>
                </a:lnTo>
                <a:lnTo>
                  <a:pt x="23788" y="94882"/>
                </a:lnTo>
                <a:lnTo>
                  <a:pt x="26019" y="88302"/>
                </a:lnTo>
                <a:lnTo>
                  <a:pt x="28776" y="81375"/>
                </a:lnTo>
                <a:lnTo>
                  <a:pt x="31884" y="74217"/>
                </a:lnTo>
                <a:lnTo>
                  <a:pt x="38723" y="59491"/>
                </a:lnTo>
                <a:lnTo>
                  <a:pt x="59557" y="17019"/>
                </a:lnTo>
                <a:lnTo>
                  <a:pt x="62565" y="10993"/>
                </a:lnTo>
                <a:lnTo>
                  <a:pt x="65839" y="6976"/>
                </a:lnTo>
                <a:lnTo>
                  <a:pt x="69293" y="4298"/>
                </a:lnTo>
                <a:lnTo>
                  <a:pt x="72865" y="2512"/>
                </a:lnTo>
                <a:lnTo>
                  <a:pt x="76517" y="1322"/>
                </a:lnTo>
                <a:lnTo>
                  <a:pt x="80221" y="528"/>
                </a:lnTo>
                <a:lnTo>
                  <a:pt x="83960" y="0"/>
                </a:lnTo>
                <a:lnTo>
                  <a:pt x="87723" y="917"/>
                </a:lnTo>
                <a:lnTo>
                  <a:pt x="91502" y="2798"/>
                </a:lnTo>
                <a:lnTo>
                  <a:pt x="100624" y="8876"/>
                </a:lnTo>
                <a:lnTo>
                  <a:pt x="105258" y="13093"/>
                </a:lnTo>
                <a:lnTo>
                  <a:pt x="118581" y="26149"/>
                </a:lnTo>
                <a:lnTo>
                  <a:pt x="120964" y="29780"/>
                </a:lnTo>
                <a:lnTo>
                  <a:pt x="123611" y="37201"/>
                </a:lnTo>
                <a:lnTo>
                  <a:pt x="128175" y="44732"/>
                </a:lnTo>
                <a:lnTo>
                  <a:pt x="131170" y="48518"/>
                </a:lnTo>
                <a:lnTo>
                  <a:pt x="133166" y="53583"/>
                </a:lnTo>
                <a:lnTo>
                  <a:pt x="134497" y="59499"/>
                </a:lnTo>
                <a:lnTo>
                  <a:pt x="135385" y="65983"/>
                </a:lnTo>
                <a:lnTo>
                  <a:pt x="138516" y="75386"/>
                </a:lnTo>
                <a:lnTo>
                  <a:pt x="143144" y="86734"/>
                </a:lnTo>
                <a:lnTo>
                  <a:pt x="148769" y="99380"/>
                </a:lnTo>
                <a:lnTo>
                  <a:pt x="152519" y="110350"/>
                </a:lnTo>
                <a:lnTo>
                  <a:pt x="155019" y="120204"/>
                </a:lnTo>
                <a:lnTo>
                  <a:pt x="156686" y="129313"/>
                </a:lnTo>
                <a:lnTo>
                  <a:pt x="159067" y="137926"/>
                </a:lnTo>
                <a:lnTo>
                  <a:pt x="161925" y="146207"/>
                </a:lnTo>
                <a:lnTo>
                  <a:pt x="165100" y="154269"/>
                </a:lnTo>
                <a:lnTo>
                  <a:pt x="168486" y="165993"/>
                </a:lnTo>
                <a:lnTo>
                  <a:pt x="172014" y="180159"/>
                </a:lnTo>
                <a:lnTo>
                  <a:pt x="175636" y="195953"/>
                </a:lnTo>
                <a:lnTo>
                  <a:pt x="179320" y="209023"/>
                </a:lnTo>
                <a:lnTo>
                  <a:pt x="183047" y="220275"/>
                </a:lnTo>
                <a:lnTo>
                  <a:pt x="186801" y="230317"/>
                </a:lnTo>
                <a:lnTo>
                  <a:pt x="189304" y="238282"/>
                </a:lnTo>
                <a:lnTo>
                  <a:pt x="190973" y="244862"/>
                </a:lnTo>
                <a:lnTo>
                  <a:pt x="192085" y="250519"/>
                </a:lnTo>
                <a:lnTo>
                  <a:pt x="194097" y="255559"/>
                </a:lnTo>
                <a:lnTo>
                  <a:pt x="199718" y="264547"/>
                </a:lnTo>
                <a:lnTo>
                  <a:pt x="203063" y="272775"/>
                </a:lnTo>
                <a:lnTo>
                  <a:pt x="205211" y="282338"/>
                </a:lnTo>
                <a:lnTo>
                  <a:pt x="208891" y="287032"/>
                </a:lnTo>
                <a:lnTo>
                  <a:pt x="217170" y="2961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63"/>
          <p:cNvSpPr/>
          <p:nvPr/>
        </p:nvSpPr>
        <p:spPr>
          <a:xfrm>
            <a:off x="5868435" y="4617719"/>
            <a:ext cx="200895" cy="45721"/>
          </a:xfrm>
          <a:custGeom>
            <a:avLst/>
            <a:gdLst/>
            <a:ahLst/>
            <a:cxnLst/>
            <a:rect l="0" t="0" r="0" b="0"/>
            <a:pathLst>
              <a:path w="200895" h="45721">
                <a:moveTo>
                  <a:pt x="6585" y="45720"/>
                </a:moveTo>
                <a:lnTo>
                  <a:pt x="0" y="45720"/>
                </a:lnTo>
                <a:lnTo>
                  <a:pt x="11534" y="45720"/>
                </a:lnTo>
                <a:lnTo>
                  <a:pt x="16234" y="44450"/>
                </a:lnTo>
                <a:lnTo>
                  <a:pt x="21908" y="42334"/>
                </a:lnTo>
                <a:lnTo>
                  <a:pt x="28230" y="39653"/>
                </a:lnTo>
                <a:lnTo>
                  <a:pt x="33715" y="37865"/>
                </a:lnTo>
                <a:lnTo>
                  <a:pt x="38642" y="36674"/>
                </a:lnTo>
                <a:lnTo>
                  <a:pt x="43196" y="35879"/>
                </a:lnTo>
                <a:lnTo>
                  <a:pt x="47502" y="34080"/>
                </a:lnTo>
                <a:lnTo>
                  <a:pt x="51643" y="31610"/>
                </a:lnTo>
                <a:lnTo>
                  <a:pt x="55673" y="28693"/>
                </a:lnTo>
                <a:lnTo>
                  <a:pt x="60901" y="26749"/>
                </a:lnTo>
                <a:lnTo>
                  <a:pt x="66925" y="25453"/>
                </a:lnTo>
                <a:lnTo>
                  <a:pt x="73482" y="24589"/>
                </a:lnTo>
                <a:lnTo>
                  <a:pt x="80392" y="22743"/>
                </a:lnTo>
                <a:lnTo>
                  <a:pt x="87540" y="20242"/>
                </a:lnTo>
                <a:lnTo>
                  <a:pt x="94845" y="17305"/>
                </a:lnTo>
                <a:lnTo>
                  <a:pt x="102255" y="15347"/>
                </a:lnTo>
                <a:lnTo>
                  <a:pt x="109735" y="14041"/>
                </a:lnTo>
                <a:lnTo>
                  <a:pt x="117262" y="13171"/>
                </a:lnTo>
                <a:lnTo>
                  <a:pt x="123550" y="11321"/>
                </a:lnTo>
                <a:lnTo>
                  <a:pt x="129011" y="8817"/>
                </a:lnTo>
                <a:lnTo>
                  <a:pt x="133923" y="5879"/>
                </a:lnTo>
                <a:lnTo>
                  <a:pt x="138466" y="3919"/>
                </a:lnTo>
                <a:lnTo>
                  <a:pt x="142766" y="2613"/>
                </a:lnTo>
                <a:lnTo>
                  <a:pt x="146902" y="1742"/>
                </a:lnTo>
                <a:lnTo>
                  <a:pt x="154740" y="1162"/>
                </a:lnTo>
                <a:lnTo>
                  <a:pt x="165045" y="775"/>
                </a:lnTo>
                <a:lnTo>
                  <a:pt x="2008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4"/>
          <p:cNvSpPr/>
          <p:nvPr/>
        </p:nvSpPr>
        <p:spPr>
          <a:xfrm>
            <a:off x="6240779" y="4514850"/>
            <a:ext cx="22861" cy="217170"/>
          </a:xfrm>
          <a:custGeom>
            <a:avLst/>
            <a:gdLst/>
            <a:ahLst/>
            <a:cxnLst/>
            <a:rect l="0" t="0" r="0" b="0"/>
            <a:pathLst>
              <a:path w="22861" h="217170">
                <a:moveTo>
                  <a:pt x="0" y="0"/>
                </a:moveTo>
                <a:lnTo>
                  <a:pt x="6068" y="12135"/>
                </a:lnTo>
                <a:lnTo>
                  <a:pt x="7856" y="16980"/>
                </a:lnTo>
                <a:lnTo>
                  <a:pt x="9047" y="21480"/>
                </a:lnTo>
                <a:lnTo>
                  <a:pt x="9842" y="25749"/>
                </a:lnTo>
                <a:lnTo>
                  <a:pt x="10371" y="40027"/>
                </a:lnTo>
                <a:lnTo>
                  <a:pt x="11389" y="158451"/>
                </a:lnTo>
                <a:lnTo>
                  <a:pt x="11427" y="186217"/>
                </a:lnTo>
                <a:lnTo>
                  <a:pt x="12698" y="188915"/>
                </a:lnTo>
                <a:lnTo>
                  <a:pt x="14815" y="190713"/>
                </a:lnTo>
                <a:lnTo>
                  <a:pt x="17497" y="191912"/>
                </a:lnTo>
                <a:lnTo>
                  <a:pt x="19285" y="193981"/>
                </a:lnTo>
                <a:lnTo>
                  <a:pt x="20477" y="196631"/>
                </a:lnTo>
                <a:lnTo>
                  <a:pt x="22860" y="2171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65"/>
          <p:cNvSpPr/>
          <p:nvPr/>
        </p:nvSpPr>
        <p:spPr>
          <a:xfrm>
            <a:off x="6160770" y="4440111"/>
            <a:ext cx="280114" cy="381561"/>
          </a:xfrm>
          <a:custGeom>
            <a:avLst/>
            <a:gdLst/>
            <a:ahLst/>
            <a:cxnLst/>
            <a:rect l="0" t="0" r="0" b="0"/>
            <a:pathLst>
              <a:path w="280114" h="381561">
                <a:moveTo>
                  <a:pt x="0" y="86168"/>
                </a:moveTo>
                <a:lnTo>
                  <a:pt x="0" y="74033"/>
                </a:lnTo>
                <a:lnTo>
                  <a:pt x="1270" y="69188"/>
                </a:lnTo>
                <a:lnTo>
                  <a:pt x="6067" y="60418"/>
                </a:lnTo>
                <a:lnTo>
                  <a:pt x="12433" y="48901"/>
                </a:lnTo>
                <a:lnTo>
                  <a:pt x="15908" y="42273"/>
                </a:lnTo>
                <a:lnTo>
                  <a:pt x="20765" y="37855"/>
                </a:lnTo>
                <a:lnTo>
                  <a:pt x="26544" y="34910"/>
                </a:lnTo>
                <a:lnTo>
                  <a:pt x="32935" y="32946"/>
                </a:lnTo>
                <a:lnTo>
                  <a:pt x="38467" y="30366"/>
                </a:lnTo>
                <a:lnTo>
                  <a:pt x="43424" y="27377"/>
                </a:lnTo>
                <a:lnTo>
                  <a:pt x="47999" y="24114"/>
                </a:lnTo>
                <a:lnTo>
                  <a:pt x="53589" y="20669"/>
                </a:lnTo>
                <a:lnTo>
                  <a:pt x="59856" y="17102"/>
                </a:lnTo>
                <a:lnTo>
                  <a:pt x="66574" y="13454"/>
                </a:lnTo>
                <a:lnTo>
                  <a:pt x="73593" y="11022"/>
                </a:lnTo>
                <a:lnTo>
                  <a:pt x="80812" y="9401"/>
                </a:lnTo>
                <a:lnTo>
                  <a:pt x="88164" y="8320"/>
                </a:lnTo>
                <a:lnTo>
                  <a:pt x="95606" y="6329"/>
                </a:lnTo>
                <a:lnTo>
                  <a:pt x="103107" y="3733"/>
                </a:lnTo>
                <a:lnTo>
                  <a:pt x="110648" y="731"/>
                </a:lnTo>
                <a:lnTo>
                  <a:pt x="118215" y="0"/>
                </a:lnTo>
                <a:lnTo>
                  <a:pt x="125800" y="783"/>
                </a:lnTo>
                <a:lnTo>
                  <a:pt x="133396" y="2575"/>
                </a:lnTo>
                <a:lnTo>
                  <a:pt x="139731" y="3769"/>
                </a:lnTo>
                <a:lnTo>
                  <a:pt x="145224" y="4566"/>
                </a:lnTo>
                <a:lnTo>
                  <a:pt x="150156" y="5097"/>
                </a:lnTo>
                <a:lnTo>
                  <a:pt x="155983" y="5450"/>
                </a:lnTo>
                <a:lnTo>
                  <a:pt x="169232" y="5844"/>
                </a:lnTo>
                <a:lnTo>
                  <a:pt x="175051" y="7219"/>
                </a:lnTo>
                <a:lnTo>
                  <a:pt x="180201" y="9405"/>
                </a:lnTo>
                <a:lnTo>
                  <a:pt x="191522" y="15972"/>
                </a:lnTo>
                <a:lnTo>
                  <a:pt x="199551" y="23177"/>
                </a:lnTo>
                <a:lnTo>
                  <a:pt x="201614" y="27664"/>
                </a:lnTo>
                <a:lnTo>
                  <a:pt x="203906" y="39423"/>
                </a:lnTo>
                <a:lnTo>
                  <a:pt x="203248" y="44845"/>
                </a:lnTo>
                <a:lnTo>
                  <a:pt x="201538" y="49730"/>
                </a:lnTo>
                <a:lnTo>
                  <a:pt x="196252" y="59813"/>
                </a:lnTo>
                <a:lnTo>
                  <a:pt x="172756" y="106467"/>
                </a:lnTo>
                <a:lnTo>
                  <a:pt x="162161" y="120021"/>
                </a:lnTo>
                <a:lnTo>
                  <a:pt x="148747" y="134137"/>
                </a:lnTo>
                <a:lnTo>
                  <a:pt x="105864" y="175089"/>
                </a:lnTo>
                <a:lnTo>
                  <a:pt x="97246" y="182279"/>
                </a:lnTo>
                <a:lnTo>
                  <a:pt x="87690" y="189612"/>
                </a:lnTo>
                <a:lnTo>
                  <a:pt x="77510" y="197041"/>
                </a:lnTo>
                <a:lnTo>
                  <a:pt x="69453" y="201994"/>
                </a:lnTo>
                <a:lnTo>
                  <a:pt x="62812" y="205295"/>
                </a:lnTo>
                <a:lnTo>
                  <a:pt x="49096" y="210594"/>
                </a:lnTo>
                <a:lnTo>
                  <a:pt x="49240" y="209759"/>
                </a:lnTo>
                <a:lnTo>
                  <a:pt x="52788" y="205444"/>
                </a:lnTo>
                <a:lnTo>
                  <a:pt x="56782" y="202516"/>
                </a:lnTo>
                <a:lnTo>
                  <a:pt x="61984" y="199293"/>
                </a:lnTo>
                <a:lnTo>
                  <a:pt x="67993" y="195875"/>
                </a:lnTo>
                <a:lnTo>
                  <a:pt x="74538" y="191056"/>
                </a:lnTo>
                <a:lnTo>
                  <a:pt x="81442" y="185303"/>
                </a:lnTo>
                <a:lnTo>
                  <a:pt x="88585" y="178928"/>
                </a:lnTo>
                <a:lnTo>
                  <a:pt x="95886" y="174678"/>
                </a:lnTo>
                <a:lnTo>
                  <a:pt x="103294" y="171845"/>
                </a:lnTo>
                <a:lnTo>
                  <a:pt x="110773" y="169956"/>
                </a:lnTo>
                <a:lnTo>
                  <a:pt x="119568" y="167427"/>
                </a:lnTo>
                <a:lnTo>
                  <a:pt x="139502" y="161230"/>
                </a:lnTo>
                <a:lnTo>
                  <a:pt x="148880" y="157799"/>
                </a:lnTo>
                <a:lnTo>
                  <a:pt x="157673" y="154243"/>
                </a:lnTo>
                <a:lnTo>
                  <a:pt x="166075" y="150601"/>
                </a:lnTo>
                <a:lnTo>
                  <a:pt x="174217" y="148174"/>
                </a:lnTo>
                <a:lnTo>
                  <a:pt x="182185" y="146555"/>
                </a:lnTo>
                <a:lnTo>
                  <a:pt x="190036" y="145476"/>
                </a:lnTo>
                <a:lnTo>
                  <a:pt x="196540" y="144757"/>
                </a:lnTo>
                <a:lnTo>
                  <a:pt x="202147" y="144278"/>
                </a:lnTo>
                <a:lnTo>
                  <a:pt x="207155" y="143958"/>
                </a:lnTo>
                <a:lnTo>
                  <a:pt x="213033" y="145015"/>
                </a:lnTo>
                <a:lnTo>
                  <a:pt x="219492" y="146989"/>
                </a:lnTo>
                <a:lnTo>
                  <a:pt x="226338" y="149575"/>
                </a:lnTo>
                <a:lnTo>
                  <a:pt x="232171" y="151300"/>
                </a:lnTo>
                <a:lnTo>
                  <a:pt x="237331" y="152449"/>
                </a:lnTo>
                <a:lnTo>
                  <a:pt x="242040" y="153215"/>
                </a:lnTo>
                <a:lnTo>
                  <a:pt x="247720" y="156266"/>
                </a:lnTo>
                <a:lnTo>
                  <a:pt x="254046" y="160841"/>
                </a:lnTo>
                <a:lnTo>
                  <a:pt x="260804" y="166430"/>
                </a:lnTo>
                <a:lnTo>
                  <a:pt x="265309" y="172696"/>
                </a:lnTo>
                <a:lnTo>
                  <a:pt x="268313" y="179414"/>
                </a:lnTo>
                <a:lnTo>
                  <a:pt x="270315" y="186432"/>
                </a:lnTo>
                <a:lnTo>
                  <a:pt x="275927" y="197617"/>
                </a:lnTo>
                <a:lnTo>
                  <a:pt x="279201" y="202377"/>
                </a:lnTo>
                <a:lnTo>
                  <a:pt x="280113" y="206821"/>
                </a:lnTo>
                <a:lnTo>
                  <a:pt x="279453" y="211053"/>
                </a:lnTo>
                <a:lnTo>
                  <a:pt x="277741" y="215145"/>
                </a:lnTo>
                <a:lnTo>
                  <a:pt x="275840" y="226465"/>
                </a:lnTo>
                <a:lnTo>
                  <a:pt x="275334" y="233039"/>
                </a:lnTo>
                <a:lnTo>
                  <a:pt x="273726" y="239963"/>
                </a:lnTo>
                <a:lnTo>
                  <a:pt x="271384" y="247118"/>
                </a:lnTo>
                <a:lnTo>
                  <a:pt x="268552" y="254428"/>
                </a:lnTo>
                <a:lnTo>
                  <a:pt x="262020" y="265937"/>
                </a:lnTo>
                <a:lnTo>
                  <a:pt x="254883" y="276556"/>
                </a:lnTo>
                <a:lnTo>
                  <a:pt x="251202" y="282943"/>
                </a:lnTo>
                <a:lnTo>
                  <a:pt x="247477" y="289742"/>
                </a:lnTo>
                <a:lnTo>
                  <a:pt x="242455" y="296814"/>
                </a:lnTo>
                <a:lnTo>
                  <a:pt x="236567" y="304069"/>
                </a:lnTo>
                <a:lnTo>
                  <a:pt x="230101" y="311445"/>
                </a:lnTo>
                <a:lnTo>
                  <a:pt x="219530" y="323028"/>
                </a:lnTo>
                <a:lnTo>
                  <a:pt x="214933" y="327895"/>
                </a:lnTo>
                <a:lnTo>
                  <a:pt x="209329" y="332409"/>
                </a:lnTo>
                <a:lnTo>
                  <a:pt x="203052" y="336689"/>
                </a:lnTo>
                <a:lnTo>
                  <a:pt x="196328" y="340812"/>
                </a:lnTo>
                <a:lnTo>
                  <a:pt x="189305" y="344831"/>
                </a:lnTo>
                <a:lnTo>
                  <a:pt x="174729" y="352683"/>
                </a:lnTo>
                <a:lnTo>
                  <a:pt x="168556" y="356555"/>
                </a:lnTo>
                <a:lnTo>
                  <a:pt x="163170" y="360406"/>
                </a:lnTo>
                <a:lnTo>
                  <a:pt x="158310" y="364243"/>
                </a:lnTo>
                <a:lnTo>
                  <a:pt x="152530" y="366802"/>
                </a:lnTo>
                <a:lnTo>
                  <a:pt x="146136" y="368507"/>
                </a:lnTo>
                <a:lnTo>
                  <a:pt x="139334" y="369645"/>
                </a:lnTo>
                <a:lnTo>
                  <a:pt x="133529" y="371672"/>
                </a:lnTo>
                <a:lnTo>
                  <a:pt x="128389" y="374295"/>
                </a:lnTo>
                <a:lnTo>
                  <a:pt x="123692" y="377312"/>
                </a:lnTo>
                <a:lnTo>
                  <a:pt x="115088" y="380666"/>
                </a:lnTo>
                <a:lnTo>
                  <a:pt x="111015" y="381560"/>
                </a:lnTo>
                <a:lnTo>
                  <a:pt x="105760" y="380886"/>
                </a:lnTo>
                <a:lnTo>
                  <a:pt x="99716" y="379167"/>
                </a:lnTo>
                <a:lnTo>
                  <a:pt x="93147" y="376751"/>
                </a:lnTo>
                <a:lnTo>
                  <a:pt x="87498" y="375140"/>
                </a:lnTo>
                <a:lnTo>
                  <a:pt x="82462" y="374066"/>
                </a:lnTo>
                <a:lnTo>
                  <a:pt x="77834" y="373350"/>
                </a:lnTo>
                <a:lnTo>
                  <a:pt x="69306" y="369168"/>
                </a:lnTo>
                <a:lnTo>
                  <a:pt x="57150" y="3604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66"/>
          <p:cNvSpPr/>
          <p:nvPr/>
        </p:nvSpPr>
        <p:spPr>
          <a:xfrm>
            <a:off x="6516103" y="4495167"/>
            <a:ext cx="204738" cy="197172"/>
          </a:xfrm>
          <a:custGeom>
            <a:avLst/>
            <a:gdLst/>
            <a:ahLst/>
            <a:cxnLst/>
            <a:rect l="0" t="0" r="0" b="0"/>
            <a:pathLst>
              <a:path w="204738" h="197172">
                <a:moveTo>
                  <a:pt x="113297" y="19683"/>
                </a:moveTo>
                <a:lnTo>
                  <a:pt x="113297" y="7547"/>
                </a:lnTo>
                <a:lnTo>
                  <a:pt x="112027" y="3972"/>
                </a:lnTo>
                <a:lnTo>
                  <a:pt x="109910" y="1589"/>
                </a:lnTo>
                <a:lnTo>
                  <a:pt x="107229" y="0"/>
                </a:lnTo>
                <a:lnTo>
                  <a:pt x="104171" y="211"/>
                </a:lnTo>
                <a:lnTo>
                  <a:pt x="100863" y="1621"/>
                </a:lnTo>
                <a:lnTo>
                  <a:pt x="97387" y="3832"/>
                </a:lnTo>
                <a:lnTo>
                  <a:pt x="93801" y="5305"/>
                </a:lnTo>
                <a:lnTo>
                  <a:pt x="90139" y="6288"/>
                </a:lnTo>
                <a:lnTo>
                  <a:pt x="86428" y="6943"/>
                </a:lnTo>
                <a:lnTo>
                  <a:pt x="82684" y="8649"/>
                </a:lnTo>
                <a:lnTo>
                  <a:pt x="78919" y="11057"/>
                </a:lnTo>
                <a:lnTo>
                  <a:pt x="69816" y="17978"/>
                </a:lnTo>
                <a:lnTo>
                  <a:pt x="66530" y="21086"/>
                </a:lnTo>
                <a:lnTo>
                  <a:pt x="29807" y="57465"/>
                </a:lnTo>
                <a:lnTo>
                  <a:pt x="27157" y="62651"/>
                </a:lnTo>
                <a:lnTo>
                  <a:pt x="25390" y="68648"/>
                </a:lnTo>
                <a:lnTo>
                  <a:pt x="24212" y="75186"/>
                </a:lnTo>
                <a:lnTo>
                  <a:pt x="20887" y="84625"/>
                </a:lnTo>
                <a:lnTo>
                  <a:pt x="16130" y="95998"/>
                </a:lnTo>
                <a:lnTo>
                  <a:pt x="10419" y="108659"/>
                </a:lnTo>
                <a:lnTo>
                  <a:pt x="6612" y="118370"/>
                </a:lnTo>
                <a:lnTo>
                  <a:pt x="4073" y="126114"/>
                </a:lnTo>
                <a:lnTo>
                  <a:pt x="2382" y="132547"/>
                </a:lnTo>
                <a:lnTo>
                  <a:pt x="1253" y="138106"/>
                </a:lnTo>
                <a:lnTo>
                  <a:pt x="500" y="143081"/>
                </a:lnTo>
                <a:lnTo>
                  <a:pt x="0" y="147668"/>
                </a:lnTo>
                <a:lnTo>
                  <a:pt x="935" y="153266"/>
                </a:lnTo>
                <a:lnTo>
                  <a:pt x="2830" y="159538"/>
                </a:lnTo>
                <a:lnTo>
                  <a:pt x="5362" y="166260"/>
                </a:lnTo>
                <a:lnTo>
                  <a:pt x="8320" y="172011"/>
                </a:lnTo>
                <a:lnTo>
                  <a:pt x="11562" y="177114"/>
                </a:lnTo>
                <a:lnTo>
                  <a:pt x="19823" y="188363"/>
                </a:lnTo>
                <a:lnTo>
                  <a:pt x="24339" y="193289"/>
                </a:lnTo>
                <a:lnTo>
                  <a:pt x="27322" y="196380"/>
                </a:lnTo>
                <a:lnTo>
                  <a:pt x="30581" y="197171"/>
                </a:lnTo>
                <a:lnTo>
                  <a:pt x="34022" y="196428"/>
                </a:lnTo>
                <a:lnTo>
                  <a:pt x="37586" y="194663"/>
                </a:lnTo>
                <a:lnTo>
                  <a:pt x="42504" y="193486"/>
                </a:lnTo>
                <a:lnTo>
                  <a:pt x="48321" y="192701"/>
                </a:lnTo>
                <a:lnTo>
                  <a:pt x="54740" y="192179"/>
                </a:lnTo>
                <a:lnTo>
                  <a:pt x="61559" y="191830"/>
                </a:lnTo>
                <a:lnTo>
                  <a:pt x="75908" y="191443"/>
                </a:lnTo>
                <a:lnTo>
                  <a:pt x="82021" y="190069"/>
                </a:lnTo>
                <a:lnTo>
                  <a:pt x="87366" y="187883"/>
                </a:lnTo>
                <a:lnTo>
                  <a:pt x="92199" y="185157"/>
                </a:lnTo>
                <a:lnTo>
                  <a:pt x="99232" y="180798"/>
                </a:lnTo>
                <a:lnTo>
                  <a:pt x="117206" y="169183"/>
                </a:lnTo>
                <a:lnTo>
                  <a:pt x="124793" y="165069"/>
                </a:lnTo>
                <a:lnTo>
                  <a:pt x="131121" y="162327"/>
                </a:lnTo>
                <a:lnTo>
                  <a:pt x="136609" y="160499"/>
                </a:lnTo>
                <a:lnTo>
                  <a:pt x="144078" y="156740"/>
                </a:lnTo>
                <a:lnTo>
                  <a:pt x="152868" y="151694"/>
                </a:lnTo>
                <a:lnTo>
                  <a:pt x="162538" y="145790"/>
                </a:lnTo>
                <a:lnTo>
                  <a:pt x="170254" y="141855"/>
                </a:lnTo>
                <a:lnTo>
                  <a:pt x="176668" y="139230"/>
                </a:lnTo>
                <a:lnTo>
                  <a:pt x="182214" y="137481"/>
                </a:lnTo>
                <a:lnTo>
                  <a:pt x="187182" y="136315"/>
                </a:lnTo>
                <a:lnTo>
                  <a:pt x="191763" y="135537"/>
                </a:lnTo>
                <a:lnTo>
                  <a:pt x="196088" y="135019"/>
                </a:lnTo>
                <a:lnTo>
                  <a:pt x="198970" y="133403"/>
                </a:lnTo>
                <a:lnTo>
                  <a:pt x="200893" y="131056"/>
                </a:lnTo>
                <a:lnTo>
                  <a:pt x="204737" y="1225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67"/>
          <p:cNvSpPr/>
          <p:nvPr/>
        </p:nvSpPr>
        <p:spPr>
          <a:xfrm>
            <a:off x="687534" y="4983479"/>
            <a:ext cx="295447" cy="240031"/>
          </a:xfrm>
          <a:custGeom>
            <a:avLst/>
            <a:gdLst/>
            <a:ahLst/>
            <a:cxnLst/>
            <a:rect l="0" t="0" r="0" b="0"/>
            <a:pathLst>
              <a:path w="295447" h="240031">
                <a:moveTo>
                  <a:pt x="261156" y="0"/>
                </a:moveTo>
                <a:lnTo>
                  <a:pt x="241473" y="0"/>
                </a:lnTo>
                <a:lnTo>
                  <a:pt x="240414" y="1271"/>
                </a:lnTo>
                <a:lnTo>
                  <a:pt x="239708" y="3387"/>
                </a:lnTo>
                <a:lnTo>
                  <a:pt x="239237" y="6068"/>
                </a:lnTo>
                <a:lnTo>
                  <a:pt x="237653" y="7856"/>
                </a:lnTo>
                <a:lnTo>
                  <a:pt x="235327" y="9047"/>
                </a:lnTo>
                <a:lnTo>
                  <a:pt x="229356" y="10371"/>
                </a:lnTo>
                <a:lnTo>
                  <a:pt x="222469" y="10960"/>
                </a:lnTo>
                <a:lnTo>
                  <a:pt x="220125" y="12386"/>
                </a:lnTo>
                <a:lnTo>
                  <a:pt x="218562" y="14608"/>
                </a:lnTo>
                <a:lnTo>
                  <a:pt x="217520" y="17359"/>
                </a:lnTo>
                <a:lnTo>
                  <a:pt x="212975" y="23802"/>
                </a:lnTo>
                <a:lnTo>
                  <a:pt x="206722" y="30899"/>
                </a:lnTo>
                <a:lnTo>
                  <a:pt x="199710" y="38286"/>
                </a:lnTo>
                <a:lnTo>
                  <a:pt x="188622" y="49586"/>
                </a:lnTo>
                <a:lnTo>
                  <a:pt x="183590" y="53377"/>
                </a:lnTo>
                <a:lnTo>
                  <a:pt x="177695" y="57175"/>
                </a:lnTo>
                <a:lnTo>
                  <a:pt x="171225" y="60977"/>
                </a:lnTo>
                <a:lnTo>
                  <a:pt x="165642" y="64781"/>
                </a:lnTo>
                <a:lnTo>
                  <a:pt x="160650" y="68588"/>
                </a:lnTo>
                <a:lnTo>
                  <a:pt x="156052" y="72395"/>
                </a:lnTo>
                <a:lnTo>
                  <a:pt x="149176" y="78744"/>
                </a:lnTo>
                <a:lnTo>
                  <a:pt x="117540" y="109535"/>
                </a:lnTo>
                <a:lnTo>
                  <a:pt x="23665" y="203201"/>
                </a:lnTo>
                <a:lnTo>
                  <a:pt x="22818" y="205318"/>
                </a:lnTo>
                <a:lnTo>
                  <a:pt x="21878" y="211056"/>
                </a:lnTo>
                <a:lnTo>
                  <a:pt x="20357" y="213094"/>
                </a:lnTo>
                <a:lnTo>
                  <a:pt x="18073" y="214453"/>
                </a:lnTo>
                <a:lnTo>
                  <a:pt x="15281" y="215359"/>
                </a:lnTo>
                <a:lnTo>
                  <a:pt x="13419" y="217233"/>
                </a:lnTo>
                <a:lnTo>
                  <a:pt x="12178" y="219752"/>
                </a:lnTo>
                <a:lnTo>
                  <a:pt x="11350" y="222702"/>
                </a:lnTo>
                <a:lnTo>
                  <a:pt x="9529" y="224668"/>
                </a:lnTo>
                <a:lnTo>
                  <a:pt x="7044" y="225978"/>
                </a:lnTo>
                <a:lnTo>
                  <a:pt x="4118" y="226852"/>
                </a:lnTo>
                <a:lnTo>
                  <a:pt x="2167" y="228705"/>
                </a:lnTo>
                <a:lnTo>
                  <a:pt x="867" y="231210"/>
                </a:lnTo>
                <a:lnTo>
                  <a:pt x="0" y="234150"/>
                </a:lnTo>
                <a:lnTo>
                  <a:pt x="692" y="236110"/>
                </a:lnTo>
                <a:lnTo>
                  <a:pt x="2423" y="237417"/>
                </a:lnTo>
                <a:lnTo>
                  <a:pt x="7733" y="238869"/>
                </a:lnTo>
                <a:lnTo>
                  <a:pt x="14327" y="239514"/>
                </a:lnTo>
                <a:lnTo>
                  <a:pt x="21491" y="239801"/>
                </a:lnTo>
                <a:lnTo>
                  <a:pt x="32664" y="239963"/>
                </a:lnTo>
                <a:lnTo>
                  <a:pt x="36438" y="239985"/>
                </a:lnTo>
                <a:lnTo>
                  <a:pt x="40224" y="238730"/>
                </a:lnTo>
                <a:lnTo>
                  <a:pt x="47817" y="233949"/>
                </a:lnTo>
                <a:lnTo>
                  <a:pt x="55425" y="230977"/>
                </a:lnTo>
                <a:lnTo>
                  <a:pt x="59232" y="230185"/>
                </a:lnTo>
                <a:lnTo>
                  <a:pt x="65580" y="229657"/>
                </a:lnTo>
                <a:lnTo>
                  <a:pt x="73622" y="229305"/>
                </a:lnTo>
                <a:lnTo>
                  <a:pt x="82793" y="229070"/>
                </a:lnTo>
                <a:lnTo>
                  <a:pt x="93987" y="227644"/>
                </a:lnTo>
                <a:lnTo>
                  <a:pt x="106530" y="225423"/>
                </a:lnTo>
                <a:lnTo>
                  <a:pt x="119972" y="222672"/>
                </a:lnTo>
                <a:lnTo>
                  <a:pt x="134013" y="222108"/>
                </a:lnTo>
                <a:lnTo>
                  <a:pt x="148454" y="223002"/>
                </a:lnTo>
                <a:lnTo>
                  <a:pt x="163161" y="224868"/>
                </a:lnTo>
                <a:lnTo>
                  <a:pt x="178046" y="226112"/>
                </a:lnTo>
                <a:lnTo>
                  <a:pt x="193049" y="226942"/>
                </a:lnTo>
                <a:lnTo>
                  <a:pt x="208131" y="227495"/>
                </a:lnTo>
                <a:lnTo>
                  <a:pt x="220726" y="229133"/>
                </a:lnTo>
                <a:lnTo>
                  <a:pt x="231663" y="231496"/>
                </a:lnTo>
                <a:lnTo>
                  <a:pt x="241494" y="234340"/>
                </a:lnTo>
                <a:lnTo>
                  <a:pt x="249318" y="236237"/>
                </a:lnTo>
                <a:lnTo>
                  <a:pt x="255804" y="237502"/>
                </a:lnTo>
                <a:lnTo>
                  <a:pt x="261398" y="238344"/>
                </a:lnTo>
                <a:lnTo>
                  <a:pt x="266397" y="238906"/>
                </a:lnTo>
                <a:lnTo>
                  <a:pt x="271000" y="239281"/>
                </a:lnTo>
                <a:lnTo>
                  <a:pt x="295446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68"/>
          <p:cNvSpPr/>
          <p:nvPr/>
        </p:nvSpPr>
        <p:spPr>
          <a:xfrm>
            <a:off x="1040187" y="4939348"/>
            <a:ext cx="171394" cy="256295"/>
          </a:xfrm>
          <a:custGeom>
            <a:avLst/>
            <a:gdLst/>
            <a:ahLst/>
            <a:cxnLst/>
            <a:rect l="0" t="0" r="0" b="0"/>
            <a:pathLst>
              <a:path w="171394" h="256295">
                <a:moveTo>
                  <a:pt x="171393" y="9841"/>
                </a:moveTo>
                <a:lnTo>
                  <a:pt x="159257" y="3774"/>
                </a:lnTo>
                <a:lnTo>
                  <a:pt x="154412" y="1986"/>
                </a:lnTo>
                <a:lnTo>
                  <a:pt x="149912" y="795"/>
                </a:lnTo>
                <a:lnTo>
                  <a:pt x="145642" y="0"/>
                </a:lnTo>
                <a:lnTo>
                  <a:pt x="138986" y="740"/>
                </a:lnTo>
                <a:lnTo>
                  <a:pt x="130738" y="2505"/>
                </a:lnTo>
                <a:lnTo>
                  <a:pt x="108329" y="8392"/>
                </a:lnTo>
                <a:lnTo>
                  <a:pt x="102680" y="8875"/>
                </a:lnTo>
                <a:lnTo>
                  <a:pt x="95104" y="9198"/>
                </a:lnTo>
                <a:lnTo>
                  <a:pt x="86244" y="9412"/>
                </a:lnTo>
                <a:lnTo>
                  <a:pt x="79067" y="10825"/>
                </a:lnTo>
                <a:lnTo>
                  <a:pt x="73012" y="13037"/>
                </a:lnTo>
                <a:lnTo>
                  <a:pt x="67706" y="15782"/>
                </a:lnTo>
                <a:lnTo>
                  <a:pt x="62898" y="17612"/>
                </a:lnTo>
                <a:lnTo>
                  <a:pt x="58423" y="18832"/>
                </a:lnTo>
                <a:lnTo>
                  <a:pt x="54169" y="19645"/>
                </a:lnTo>
                <a:lnTo>
                  <a:pt x="50064" y="21457"/>
                </a:lnTo>
                <a:lnTo>
                  <a:pt x="46057" y="23935"/>
                </a:lnTo>
                <a:lnTo>
                  <a:pt x="42115" y="26857"/>
                </a:lnTo>
                <a:lnTo>
                  <a:pt x="39488" y="30075"/>
                </a:lnTo>
                <a:lnTo>
                  <a:pt x="37736" y="33491"/>
                </a:lnTo>
                <a:lnTo>
                  <a:pt x="36568" y="37038"/>
                </a:lnTo>
                <a:lnTo>
                  <a:pt x="31884" y="44366"/>
                </a:lnTo>
                <a:lnTo>
                  <a:pt x="28857" y="48097"/>
                </a:lnTo>
                <a:lnTo>
                  <a:pt x="25569" y="53125"/>
                </a:lnTo>
                <a:lnTo>
                  <a:pt x="22107" y="59017"/>
                </a:lnTo>
                <a:lnTo>
                  <a:pt x="18529" y="65485"/>
                </a:lnTo>
                <a:lnTo>
                  <a:pt x="11166" y="79446"/>
                </a:lnTo>
                <a:lnTo>
                  <a:pt x="7425" y="86724"/>
                </a:lnTo>
                <a:lnTo>
                  <a:pt x="4931" y="95387"/>
                </a:lnTo>
                <a:lnTo>
                  <a:pt x="3268" y="104972"/>
                </a:lnTo>
                <a:lnTo>
                  <a:pt x="2160" y="115172"/>
                </a:lnTo>
                <a:lnTo>
                  <a:pt x="1421" y="123241"/>
                </a:lnTo>
                <a:lnTo>
                  <a:pt x="928" y="129892"/>
                </a:lnTo>
                <a:lnTo>
                  <a:pt x="599" y="135595"/>
                </a:lnTo>
                <a:lnTo>
                  <a:pt x="235" y="152092"/>
                </a:lnTo>
                <a:lnTo>
                  <a:pt x="0" y="199795"/>
                </a:lnTo>
                <a:lnTo>
                  <a:pt x="2521" y="210137"/>
                </a:lnTo>
                <a:lnTo>
                  <a:pt x="6742" y="218302"/>
                </a:lnTo>
                <a:lnTo>
                  <a:pt x="12095" y="225015"/>
                </a:lnTo>
                <a:lnTo>
                  <a:pt x="15664" y="230760"/>
                </a:lnTo>
                <a:lnTo>
                  <a:pt x="18044" y="235861"/>
                </a:lnTo>
                <a:lnTo>
                  <a:pt x="21863" y="247104"/>
                </a:lnTo>
                <a:lnTo>
                  <a:pt x="23446" y="248026"/>
                </a:lnTo>
                <a:lnTo>
                  <a:pt x="28592" y="249051"/>
                </a:lnTo>
                <a:lnTo>
                  <a:pt x="33012" y="250595"/>
                </a:lnTo>
                <a:lnTo>
                  <a:pt x="38499" y="252893"/>
                </a:lnTo>
                <a:lnTo>
                  <a:pt x="44697" y="255696"/>
                </a:lnTo>
                <a:lnTo>
                  <a:pt x="51369" y="256294"/>
                </a:lnTo>
                <a:lnTo>
                  <a:pt x="58357" y="255424"/>
                </a:lnTo>
                <a:lnTo>
                  <a:pt x="75687" y="250968"/>
                </a:lnTo>
                <a:lnTo>
                  <a:pt x="96892" y="244129"/>
                </a:lnTo>
                <a:lnTo>
                  <a:pt x="103946" y="240963"/>
                </a:lnTo>
                <a:lnTo>
                  <a:pt x="109918" y="237582"/>
                </a:lnTo>
                <a:lnTo>
                  <a:pt x="115169" y="234059"/>
                </a:lnTo>
                <a:lnTo>
                  <a:pt x="119941" y="230439"/>
                </a:lnTo>
                <a:lnTo>
                  <a:pt x="124391" y="226757"/>
                </a:lnTo>
                <a:lnTo>
                  <a:pt x="128628" y="223032"/>
                </a:lnTo>
                <a:lnTo>
                  <a:pt x="132723" y="220548"/>
                </a:lnTo>
                <a:lnTo>
                  <a:pt x="136723" y="218893"/>
                </a:lnTo>
                <a:lnTo>
                  <a:pt x="140660" y="217789"/>
                </a:lnTo>
                <a:lnTo>
                  <a:pt x="144554" y="215783"/>
                </a:lnTo>
                <a:lnTo>
                  <a:pt x="148420" y="213176"/>
                </a:lnTo>
                <a:lnTo>
                  <a:pt x="159963" y="2041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69"/>
          <p:cNvSpPr/>
          <p:nvPr/>
        </p:nvSpPr>
        <p:spPr>
          <a:xfrm>
            <a:off x="1268730" y="4914900"/>
            <a:ext cx="11430" cy="320040"/>
          </a:xfrm>
          <a:custGeom>
            <a:avLst/>
            <a:gdLst/>
            <a:ahLst/>
            <a:cxnLst/>
            <a:rect l="0" t="0" r="0" b="0"/>
            <a:pathLst>
              <a:path w="11430" h="320040">
                <a:moveTo>
                  <a:pt x="0" y="0"/>
                </a:moveTo>
                <a:lnTo>
                  <a:pt x="6067" y="12135"/>
                </a:lnTo>
                <a:lnTo>
                  <a:pt x="7855" y="25870"/>
                </a:lnTo>
                <a:lnTo>
                  <a:pt x="9046" y="45186"/>
                </a:lnTo>
                <a:lnTo>
                  <a:pt x="10723" y="100595"/>
                </a:lnTo>
                <a:lnTo>
                  <a:pt x="11220" y="139872"/>
                </a:lnTo>
                <a:lnTo>
                  <a:pt x="11429" y="271112"/>
                </a:lnTo>
                <a:lnTo>
                  <a:pt x="10159" y="281071"/>
                </a:lnTo>
                <a:lnTo>
                  <a:pt x="0" y="3200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70"/>
          <p:cNvSpPr/>
          <p:nvPr/>
        </p:nvSpPr>
        <p:spPr>
          <a:xfrm>
            <a:off x="1223010" y="4892196"/>
            <a:ext cx="226810" cy="354174"/>
          </a:xfrm>
          <a:custGeom>
            <a:avLst/>
            <a:gdLst/>
            <a:ahLst/>
            <a:cxnLst/>
            <a:rect l="0" t="0" r="0" b="0"/>
            <a:pathLst>
              <a:path w="226810" h="354174">
                <a:moveTo>
                  <a:pt x="0" y="79854"/>
                </a:moveTo>
                <a:lnTo>
                  <a:pt x="9841" y="50330"/>
                </a:lnTo>
                <a:lnTo>
                  <a:pt x="14110" y="44295"/>
                </a:lnTo>
                <a:lnTo>
                  <a:pt x="20241" y="37380"/>
                </a:lnTo>
                <a:lnTo>
                  <a:pt x="27199" y="30073"/>
                </a:lnTo>
                <a:lnTo>
                  <a:pt x="38257" y="18819"/>
                </a:lnTo>
                <a:lnTo>
                  <a:pt x="43284" y="16304"/>
                </a:lnTo>
                <a:lnTo>
                  <a:pt x="49176" y="14627"/>
                </a:lnTo>
                <a:lnTo>
                  <a:pt x="55644" y="13509"/>
                </a:lnTo>
                <a:lnTo>
                  <a:pt x="61226" y="11494"/>
                </a:lnTo>
                <a:lnTo>
                  <a:pt x="66217" y="8880"/>
                </a:lnTo>
                <a:lnTo>
                  <a:pt x="70814" y="5868"/>
                </a:lnTo>
                <a:lnTo>
                  <a:pt x="76420" y="3860"/>
                </a:lnTo>
                <a:lnTo>
                  <a:pt x="82696" y="2521"/>
                </a:lnTo>
                <a:lnTo>
                  <a:pt x="89421" y="1628"/>
                </a:lnTo>
                <a:lnTo>
                  <a:pt x="95174" y="1034"/>
                </a:lnTo>
                <a:lnTo>
                  <a:pt x="100279" y="637"/>
                </a:lnTo>
                <a:lnTo>
                  <a:pt x="104953" y="373"/>
                </a:lnTo>
                <a:lnTo>
                  <a:pt x="120305" y="79"/>
                </a:lnTo>
                <a:lnTo>
                  <a:pt x="129733" y="0"/>
                </a:lnTo>
                <a:lnTo>
                  <a:pt x="138559" y="1218"/>
                </a:lnTo>
                <a:lnTo>
                  <a:pt x="146982" y="3300"/>
                </a:lnTo>
                <a:lnTo>
                  <a:pt x="155138" y="5957"/>
                </a:lnTo>
                <a:lnTo>
                  <a:pt x="160575" y="8999"/>
                </a:lnTo>
                <a:lnTo>
                  <a:pt x="164200" y="12298"/>
                </a:lnTo>
                <a:lnTo>
                  <a:pt x="169498" y="19348"/>
                </a:lnTo>
                <a:lnTo>
                  <a:pt x="176085" y="26716"/>
                </a:lnTo>
                <a:lnTo>
                  <a:pt x="178350" y="30458"/>
                </a:lnTo>
                <a:lnTo>
                  <a:pt x="180867" y="38003"/>
                </a:lnTo>
                <a:lnTo>
                  <a:pt x="181985" y="45590"/>
                </a:lnTo>
                <a:lnTo>
                  <a:pt x="182482" y="54465"/>
                </a:lnTo>
                <a:lnTo>
                  <a:pt x="182703" y="66876"/>
                </a:lnTo>
                <a:lnTo>
                  <a:pt x="181492" y="72472"/>
                </a:lnTo>
                <a:lnTo>
                  <a:pt x="176759" y="82076"/>
                </a:lnTo>
                <a:lnTo>
                  <a:pt x="167036" y="100738"/>
                </a:lnTo>
                <a:lnTo>
                  <a:pt x="160887" y="112827"/>
                </a:lnTo>
                <a:lnTo>
                  <a:pt x="154248" y="122155"/>
                </a:lnTo>
                <a:lnTo>
                  <a:pt x="147282" y="129645"/>
                </a:lnTo>
                <a:lnTo>
                  <a:pt x="140098" y="135908"/>
                </a:lnTo>
                <a:lnTo>
                  <a:pt x="132768" y="142623"/>
                </a:lnTo>
                <a:lnTo>
                  <a:pt x="111587" y="162940"/>
                </a:lnTo>
                <a:lnTo>
                  <a:pt x="101241" y="173084"/>
                </a:lnTo>
                <a:lnTo>
                  <a:pt x="96704" y="176297"/>
                </a:lnTo>
                <a:lnTo>
                  <a:pt x="92409" y="178439"/>
                </a:lnTo>
                <a:lnTo>
                  <a:pt x="88276" y="179867"/>
                </a:lnTo>
                <a:lnTo>
                  <a:pt x="85520" y="179549"/>
                </a:lnTo>
                <a:lnTo>
                  <a:pt x="83683" y="178067"/>
                </a:lnTo>
                <a:lnTo>
                  <a:pt x="82459" y="175810"/>
                </a:lnTo>
                <a:lnTo>
                  <a:pt x="82912" y="174304"/>
                </a:lnTo>
                <a:lnTo>
                  <a:pt x="84485" y="173301"/>
                </a:lnTo>
                <a:lnTo>
                  <a:pt x="86803" y="172632"/>
                </a:lnTo>
                <a:lnTo>
                  <a:pt x="92766" y="168502"/>
                </a:lnTo>
                <a:lnTo>
                  <a:pt x="96134" y="165622"/>
                </a:lnTo>
                <a:lnTo>
                  <a:pt x="99649" y="163703"/>
                </a:lnTo>
                <a:lnTo>
                  <a:pt x="103263" y="162423"/>
                </a:lnTo>
                <a:lnTo>
                  <a:pt x="106941" y="161570"/>
                </a:lnTo>
                <a:lnTo>
                  <a:pt x="110664" y="159731"/>
                </a:lnTo>
                <a:lnTo>
                  <a:pt x="114416" y="157235"/>
                </a:lnTo>
                <a:lnTo>
                  <a:pt x="118187" y="154301"/>
                </a:lnTo>
                <a:lnTo>
                  <a:pt x="123241" y="152345"/>
                </a:lnTo>
                <a:lnTo>
                  <a:pt x="129151" y="151041"/>
                </a:lnTo>
                <a:lnTo>
                  <a:pt x="135630" y="150172"/>
                </a:lnTo>
                <a:lnTo>
                  <a:pt x="141220" y="149593"/>
                </a:lnTo>
                <a:lnTo>
                  <a:pt x="146217" y="149206"/>
                </a:lnTo>
                <a:lnTo>
                  <a:pt x="150818" y="148949"/>
                </a:lnTo>
                <a:lnTo>
                  <a:pt x="162703" y="148662"/>
                </a:lnTo>
                <a:lnTo>
                  <a:pt x="197608" y="148447"/>
                </a:lnTo>
                <a:lnTo>
                  <a:pt x="201588" y="149712"/>
                </a:lnTo>
                <a:lnTo>
                  <a:pt x="205512" y="151826"/>
                </a:lnTo>
                <a:lnTo>
                  <a:pt x="209398" y="154505"/>
                </a:lnTo>
                <a:lnTo>
                  <a:pt x="211989" y="157561"/>
                </a:lnTo>
                <a:lnTo>
                  <a:pt x="213716" y="160869"/>
                </a:lnTo>
                <a:lnTo>
                  <a:pt x="216905" y="169200"/>
                </a:lnTo>
                <a:lnTo>
                  <a:pt x="219533" y="174978"/>
                </a:lnTo>
                <a:lnTo>
                  <a:pt x="222555" y="181370"/>
                </a:lnTo>
                <a:lnTo>
                  <a:pt x="225913" y="191859"/>
                </a:lnTo>
                <a:lnTo>
                  <a:pt x="226809" y="196433"/>
                </a:lnTo>
                <a:lnTo>
                  <a:pt x="226136" y="202023"/>
                </a:lnTo>
                <a:lnTo>
                  <a:pt x="224417" y="208290"/>
                </a:lnTo>
                <a:lnTo>
                  <a:pt x="222001" y="215008"/>
                </a:lnTo>
                <a:lnTo>
                  <a:pt x="220391" y="222027"/>
                </a:lnTo>
                <a:lnTo>
                  <a:pt x="219317" y="229245"/>
                </a:lnTo>
                <a:lnTo>
                  <a:pt x="218601" y="236598"/>
                </a:lnTo>
                <a:lnTo>
                  <a:pt x="216854" y="242770"/>
                </a:lnTo>
                <a:lnTo>
                  <a:pt x="211526" y="253014"/>
                </a:lnTo>
                <a:lnTo>
                  <a:pt x="208327" y="258794"/>
                </a:lnTo>
                <a:lnTo>
                  <a:pt x="201386" y="271989"/>
                </a:lnTo>
                <a:lnTo>
                  <a:pt x="195217" y="280334"/>
                </a:lnTo>
                <a:lnTo>
                  <a:pt x="187295" y="289707"/>
                </a:lnTo>
                <a:lnTo>
                  <a:pt x="170872" y="307742"/>
                </a:lnTo>
                <a:lnTo>
                  <a:pt x="159340" y="319990"/>
                </a:lnTo>
                <a:lnTo>
                  <a:pt x="145707" y="334026"/>
                </a:lnTo>
                <a:lnTo>
                  <a:pt x="140318" y="338202"/>
                </a:lnTo>
                <a:lnTo>
                  <a:pt x="134185" y="342256"/>
                </a:lnTo>
                <a:lnTo>
                  <a:pt x="127557" y="346228"/>
                </a:lnTo>
                <a:lnTo>
                  <a:pt x="121868" y="348877"/>
                </a:lnTo>
                <a:lnTo>
                  <a:pt x="116805" y="350642"/>
                </a:lnTo>
                <a:lnTo>
                  <a:pt x="112160" y="351819"/>
                </a:lnTo>
                <a:lnTo>
                  <a:pt x="107793" y="352604"/>
                </a:lnTo>
                <a:lnTo>
                  <a:pt x="103612" y="353127"/>
                </a:lnTo>
                <a:lnTo>
                  <a:pt x="91440" y="3541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71"/>
          <p:cNvSpPr/>
          <p:nvPr/>
        </p:nvSpPr>
        <p:spPr>
          <a:xfrm>
            <a:off x="1508760" y="4893457"/>
            <a:ext cx="240031" cy="364344"/>
          </a:xfrm>
          <a:custGeom>
            <a:avLst/>
            <a:gdLst/>
            <a:ahLst/>
            <a:cxnLst/>
            <a:rect l="0" t="0" r="0" b="0"/>
            <a:pathLst>
              <a:path w="240031" h="364344">
                <a:moveTo>
                  <a:pt x="0" y="364343"/>
                </a:moveTo>
                <a:lnTo>
                  <a:pt x="0" y="326515"/>
                </a:lnTo>
                <a:lnTo>
                  <a:pt x="1270" y="318804"/>
                </a:lnTo>
                <a:lnTo>
                  <a:pt x="3386" y="308584"/>
                </a:lnTo>
                <a:lnTo>
                  <a:pt x="6067" y="296690"/>
                </a:lnTo>
                <a:lnTo>
                  <a:pt x="10395" y="281141"/>
                </a:lnTo>
                <a:lnTo>
                  <a:pt x="21976" y="243544"/>
                </a:lnTo>
                <a:lnTo>
                  <a:pt x="42777" y="179537"/>
                </a:lnTo>
                <a:lnTo>
                  <a:pt x="52648" y="156049"/>
                </a:lnTo>
                <a:lnTo>
                  <a:pt x="64308" y="131500"/>
                </a:lnTo>
                <a:lnTo>
                  <a:pt x="77162" y="106244"/>
                </a:lnTo>
                <a:lnTo>
                  <a:pt x="89541" y="84327"/>
                </a:lnTo>
                <a:lnTo>
                  <a:pt x="101604" y="64636"/>
                </a:lnTo>
                <a:lnTo>
                  <a:pt x="113456" y="46428"/>
                </a:lnTo>
                <a:lnTo>
                  <a:pt x="122627" y="33019"/>
                </a:lnTo>
                <a:lnTo>
                  <a:pt x="130011" y="22810"/>
                </a:lnTo>
                <a:lnTo>
                  <a:pt x="136204" y="14734"/>
                </a:lnTo>
                <a:lnTo>
                  <a:pt x="141603" y="9350"/>
                </a:lnTo>
                <a:lnTo>
                  <a:pt x="146472" y="5761"/>
                </a:lnTo>
                <a:lnTo>
                  <a:pt x="150987" y="3368"/>
                </a:lnTo>
                <a:lnTo>
                  <a:pt x="155268" y="1773"/>
                </a:lnTo>
                <a:lnTo>
                  <a:pt x="159392" y="709"/>
                </a:lnTo>
                <a:lnTo>
                  <a:pt x="163411" y="0"/>
                </a:lnTo>
                <a:lnTo>
                  <a:pt x="167361" y="798"/>
                </a:lnTo>
                <a:lnTo>
                  <a:pt x="171264" y="2599"/>
                </a:lnTo>
                <a:lnTo>
                  <a:pt x="175136" y="5070"/>
                </a:lnTo>
                <a:lnTo>
                  <a:pt x="178987" y="7988"/>
                </a:lnTo>
                <a:lnTo>
                  <a:pt x="182824" y="11202"/>
                </a:lnTo>
                <a:lnTo>
                  <a:pt x="186653" y="14616"/>
                </a:lnTo>
                <a:lnTo>
                  <a:pt x="194293" y="21795"/>
                </a:lnTo>
                <a:lnTo>
                  <a:pt x="198109" y="25488"/>
                </a:lnTo>
                <a:lnTo>
                  <a:pt x="201922" y="30489"/>
                </a:lnTo>
                <a:lnTo>
                  <a:pt x="205735" y="36364"/>
                </a:lnTo>
                <a:lnTo>
                  <a:pt x="209546" y="42820"/>
                </a:lnTo>
                <a:lnTo>
                  <a:pt x="212088" y="49664"/>
                </a:lnTo>
                <a:lnTo>
                  <a:pt x="213781" y="56767"/>
                </a:lnTo>
                <a:lnTo>
                  <a:pt x="222568" y="110688"/>
                </a:lnTo>
                <a:lnTo>
                  <a:pt x="224579" y="127929"/>
                </a:lnTo>
                <a:lnTo>
                  <a:pt x="225919" y="144504"/>
                </a:lnTo>
                <a:lnTo>
                  <a:pt x="226813" y="160633"/>
                </a:lnTo>
                <a:lnTo>
                  <a:pt x="228678" y="173926"/>
                </a:lnTo>
                <a:lnTo>
                  <a:pt x="231192" y="185328"/>
                </a:lnTo>
                <a:lnTo>
                  <a:pt x="234138" y="195470"/>
                </a:lnTo>
                <a:lnTo>
                  <a:pt x="236102" y="203500"/>
                </a:lnTo>
                <a:lnTo>
                  <a:pt x="237411" y="210124"/>
                </a:lnTo>
                <a:lnTo>
                  <a:pt x="238284" y="215810"/>
                </a:lnTo>
                <a:lnTo>
                  <a:pt x="238866" y="223411"/>
                </a:lnTo>
                <a:lnTo>
                  <a:pt x="239254" y="232288"/>
                </a:lnTo>
                <a:lnTo>
                  <a:pt x="239800" y="259599"/>
                </a:lnTo>
                <a:lnTo>
                  <a:pt x="240030" y="3186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72"/>
          <p:cNvSpPr/>
          <p:nvPr/>
        </p:nvSpPr>
        <p:spPr>
          <a:xfrm>
            <a:off x="1520190" y="5063489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60408" y="34290"/>
                </a:lnTo>
                <a:lnTo>
                  <a:pt x="65672" y="33020"/>
                </a:lnTo>
                <a:lnTo>
                  <a:pt x="71721" y="30904"/>
                </a:lnTo>
                <a:lnTo>
                  <a:pt x="78294" y="28223"/>
                </a:lnTo>
                <a:lnTo>
                  <a:pt x="85216" y="26435"/>
                </a:lnTo>
                <a:lnTo>
                  <a:pt x="92370" y="25243"/>
                </a:lnTo>
                <a:lnTo>
                  <a:pt x="99680" y="24449"/>
                </a:lnTo>
                <a:lnTo>
                  <a:pt x="107093" y="23920"/>
                </a:lnTo>
                <a:lnTo>
                  <a:pt x="114575" y="23567"/>
                </a:lnTo>
                <a:lnTo>
                  <a:pt x="122103" y="23331"/>
                </a:lnTo>
                <a:lnTo>
                  <a:pt x="129662" y="21904"/>
                </a:lnTo>
                <a:lnTo>
                  <a:pt x="137241" y="19683"/>
                </a:lnTo>
                <a:lnTo>
                  <a:pt x="144834" y="16932"/>
                </a:lnTo>
                <a:lnTo>
                  <a:pt x="157516" y="13828"/>
                </a:lnTo>
                <a:lnTo>
                  <a:pt x="173590" y="10489"/>
                </a:lnTo>
                <a:lnTo>
                  <a:pt x="191927" y="6993"/>
                </a:lnTo>
                <a:lnTo>
                  <a:pt x="205421" y="4662"/>
                </a:lnTo>
                <a:lnTo>
                  <a:pt x="215687" y="3108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73"/>
          <p:cNvSpPr/>
          <p:nvPr/>
        </p:nvSpPr>
        <p:spPr>
          <a:xfrm>
            <a:off x="2674939" y="4972050"/>
            <a:ext cx="388301" cy="342855"/>
          </a:xfrm>
          <a:custGeom>
            <a:avLst/>
            <a:gdLst/>
            <a:ahLst/>
            <a:cxnLst/>
            <a:rect l="0" t="0" r="0" b="0"/>
            <a:pathLst>
              <a:path w="388301" h="342855">
                <a:moveTo>
                  <a:pt x="274000" y="0"/>
                </a:moveTo>
                <a:lnTo>
                  <a:pt x="267933" y="0"/>
                </a:lnTo>
                <a:lnTo>
                  <a:pt x="267415" y="1270"/>
                </a:lnTo>
                <a:lnTo>
                  <a:pt x="268340" y="3386"/>
                </a:lnTo>
                <a:lnTo>
                  <a:pt x="270227" y="6067"/>
                </a:lnTo>
                <a:lnTo>
                  <a:pt x="270215" y="7855"/>
                </a:lnTo>
                <a:lnTo>
                  <a:pt x="268937" y="9046"/>
                </a:lnTo>
                <a:lnTo>
                  <a:pt x="266815" y="9840"/>
                </a:lnTo>
                <a:lnTo>
                  <a:pt x="265400" y="11640"/>
                </a:lnTo>
                <a:lnTo>
                  <a:pt x="264457" y="14110"/>
                </a:lnTo>
                <a:lnTo>
                  <a:pt x="263828" y="17026"/>
                </a:lnTo>
                <a:lnTo>
                  <a:pt x="259743" y="23653"/>
                </a:lnTo>
                <a:lnTo>
                  <a:pt x="253694" y="30833"/>
                </a:lnTo>
                <a:lnTo>
                  <a:pt x="246772" y="38256"/>
                </a:lnTo>
                <a:lnTo>
                  <a:pt x="243148" y="43284"/>
                </a:lnTo>
                <a:lnTo>
                  <a:pt x="239462" y="49176"/>
                </a:lnTo>
                <a:lnTo>
                  <a:pt x="235735" y="55644"/>
                </a:lnTo>
                <a:lnTo>
                  <a:pt x="230710" y="62496"/>
                </a:lnTo>
                <a:lnTo>
                  <a:pt x="224820" y="69603"/>
                </a:lnTo>
                <a:lnTo>
                  <a:pt x="218354" y="76882"/>
                </a:lnTo>
                <a:lnTo>
                  <a:pt x="211503" y="85545"/>
                </a:lnTo>
                <a:lnTo>
                  <a:pt x="204395" y="95129"/>
                </a:lnTo>
                <a:lnTo>
                  <a:pt x="197117" y="105330"/>
                </a:lnTo>
                <a:lnTo>
                  <a:pt x="189725" y="113400"/>
                </a:lnTo>
                <a:lnTo>
                  <a:pt x="182257" y="120050"/>
                </a:lnTo>
                <a:lnTo>
                  <a:pt x="174738" y="125753"/>
                </a:lnTo>
                <a:lnTo>
                  <a:pt x="167185" y="132095"/>
                </a:lnTo>
                <a:lnTo>
                  <a:pt x="159611" y="138863"/>
                </a:lnTo>
                <a:lnTo>
                  <a:pt x="145690" y="151887"/>
                </a:lnTo>
                <a:lnTo>
                  <a:pt x="126406" y="170595"/>
                </a:lnTo>
                <a:lnTo>
                  <a:pt x="79117" y="217752"/>
                </a:lnTo>
                <a:lnTo>
                  <a:pt x="75498" y="222638"/>
                </a:lnTo>
                <a:lnTo>
                  <a:pt x="71477" y="231453"/>
                </a:lnTo>
                <a:lnTo>
                  <a:pt x="66303" y="239605"/>
                </a:lnTo>
                <a:lnTo>
                  <a:pt x="34431" y="279456"/>
                </a:lnTo>
                <a:lnTo>
                  <a:pt x="25387" y="289174"/>
                </a:lnTo>
                <a:lnTo>
                  <a:pt x="18088" y="295653"/>
                </a:lnTo>
                <a:lnTo>
                  <a:pt x="11953" y="299972"/>
                </a:lnTo>
                <a:lnTo>
                  <a:pt x="7862" y="304121"/>
                </a:lnTo>
                <a:lnTo>
                  <a:pt x="5135" y="308157"/>
                </a:lnTo>
                <a:lnTo>
                  <a:pt x="758" y="317693"/>
                </a:lnTo>
                <a:lnTo>
                  <a:pt x="0" y="325412"/>
                </a:lnTo>
                <a:lnTo>
                  <a:pt x="1163" y="327431"/>
                </a:lnTo>
                <a:lnTo>
                  <a:pt x="3209" y="328777"/>
                </a:lnTo>
                <a:lnTo>
                  <a:pt x="5843" y="329674"/>
                </a:lnTo>
                <a:lnTo>
                  <a:pt x="7599" y="331542"/>
                </a:lnTo>
                <a:lnTo>
                  <a:pt x="8770" y="334058"/>
                </a:lnTo>
                <a:lnTo>
                  <a:pt x="9550" y="337005"/>
                </a:lnTo>
                <a:lnTo>
                  <a:pt x="12610" y="338970"/>
                </a:lnTo>
                <a:lnTo>
                  <a:pt x="22784" y="341153"/>
                </a:lnTo>
                <a:lnTo>
                  <a:pt x="33031" y="342555"/>
                </a:lnTo>
                <a:lnTo>
                  <a:pt x="42441" y="342797"/>
                </a:lnTo>
                <a:lnTo>
                  <a:pt x="49589" y="342854"/>
                </a:lnTo>
                <a:lnTo>
                  <a:pt x="55813" y="341599"/>
                </a:lnTo>
                <a:lnTo>
                  <a:pt x="63772" y="339492"/>
                </a:lnTo>
                <a:lnTo>
                  <a:pt x="72888" y="336818"/>
                </a:lnTo>
                <a:lnTo>
                  <a:pt x="81506" y="335035"/>
                </a:lnTo>
                <a:lnTo>
                  <a:pt x="89791" y="333847"/>
                </a:lnTo>
                <a:lnTo>
                  <a:pt x="97854" y="333054"/>
                </a:lnTo>
                <a:lnTo>
                  <a:pt x="104500" y="331256"/>
                </a:lnTo>
                <a:lnTo>
                  <a:pt x="115270" y="325871"/>
                </a:lnTo>
                <a:lnTo>
                  <a:pt x="121190" y="323927"/>
                </a:lnTo>
                <a:lnTo>
                  <a:pt x="127677" y="322631"/>
                </a:lnTo>
                <a:lnTo>
                  <a:pt x="134542" y="321767"/>
                </a:lnTo>
                <a:lnTo>
                  <a:pt x="144198" y="319921"/>
                </a:lnTo>
                <a:lnTo>
                  <a:pt x="168474" y="314483"/>
                </a:lnTo>
                <a:lnTo>
                  <a:pt x="183329" y="312525"/>
                </a:lnTo>
                <a:lnTo>
                  <a:pt x="199583" y="311220"/>
                </a:lnTo>
                <a:lnTo>
                  <a:pt x="216769" y="310350"/>
                </a:lnTo>
                <a:lnTo>
                  <a:pt x="249411" y="309383"/>
                </a:lnTo>
                <a:lnTo>
                  <a:pt x="329508" y="308629"/>
                </a:lnTo>
                <a:lnTo>
                  <a:pt x="333865" y="308623"/>
                </a:lnTo>
                <a:lnTo>
                  <a:pt x="345481" y="312002"/>
                </a:lnTo>
                <a:lnTo>
                  <a:pt x="352134" y="314681"/>
                </a:lnTo>
                <a:lnTo>
                  <a:pt x="362913" y="317658"/>
                </a:lnTo>
                <a:lnTo>
                  <a:pt x="388300" y="3200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74"/>
          <p:cNvSpPr/>
          <p:nvPr/>
        </p:nvSpPr>
        <p:spPr>
          <a:xfrm>
            <a:off x="3131820" y="4892104"/>
            <a:ext cx="194310" cy="399986"/>
          </a:xfrm>
          <a:custGeom>
            <a:avLst/>
            <a:gdLst/>
            <a:ahLst/>
            <a:cxnLst/>
            <a:rect l="0" t="0" r="0" b="0"/>
            <a:pathLst>
              <a:path w="194310" h="399986">
                <a:moveTo>
                  <a:pt x="0" y="194246"/>
                </a:moveTo>
                <a:lnTo>
                  <a:pt x="9841" y="184404"/>
                </a:lnTo>
                <a:lnTo>
                  <a:pt x="10724" y="180135"/>
                </a:lnTo>
                <a:lnTo>
                  <a:pt x="10959" y="177218"/>
                </a:lnTo>
                <a:lnTo>
                  <a:pt x="13656" y="174004"/>
                </a:lnTo>
                <a:lnTo>
                  <a:pt x="17994" y="170591"/>
                </a:lnTo>
                <a:lnTo>
                  <a:pt x="23426" y="167046"/>
                </a:lnTo>
                <a:lnTo>
                  <a:pt x="28317" y="163412"/>
                </a:lnTo>
                <a:lnTo>
                  <a:pt x="32848" y="159720"/>
                </a:lnTo>
                <a:lnTo>
                  <a:pt x="37138" y="155989"/>
                </a:lnTo>
                <a:lnTo>
                  <a:pt x="42539" y="149691"/>
                </a:lnTo>
                <a:lnTo>
                  <a:pt x="48679" y="141682"/>
                </a:lnTo>
                <a:lnTo>
                  <a:pt x="55313" y="132533"/>
                </a:lnTo>
                <a:lnTo>
                  <a:pt x="61005" y="125164"/>
                </a:lnTo>
                <a:lnTo>
                  <a:pt x="66070" y="118981"/>
                </a:lnTo>
                <a:lnTo>
                  <a:pt x="70716" y="113589"/>
                </a:lnTo>
                <a:lnTo>
                  <a:pt x="76354" y="106185"/>
                </a:lnTo>
                <a:lnTo>
                  <a:pt x="89392" y="87797"/>
                </a:lnTo>
                <a:lnTo>
                  <a:pt x="95154" y="78830"/>
                </a:lnTo>
                <a:lnTo>
                  <a:pt x="100266" y="70312"/>
                </a:lnTo>
                <a:lnTo>
                  <a:pt x="104944" y="62093"/>
                </a:lnTo>
                <a:lnTo>
                  <a:pt x="113528" y="46187"/>
                </a:lnTo>
                <a:lnTo>
                  <a:pt x="117595" y="38390"/>
                </a:lnTo>
                <a:lnTo>
                  <a:pt x="121577" y="31922"/>
                </a:lnTo>
                <a:lnTo>
                  <a:pt x="125501" y="26340"/>
                </a:lnTo>
                <a:lnTo>
                  <a:pt x="129387" y="21348"/>
                </a:lnTo>
                <a:lnTo>
                  <a:pt x="133705" y="12416"/>
                </a:lnTo>
                <a:lnTo>
                  <a:pt x="134856" y="8256"/>
                </a:lnTo>
                <a:lnTo>
                  <a:pt x="136894" y="5482"/>
                </a:lnTo>
                <a:lnTo>
                  <a:pt x="139523" y="3633"/>
                </a:lnTo>
                <a:lnTo>
                  <a:pt x="142545" y="2401"/>
                </a:lnTo>
                <a:lnTo>
                  <a:pt x="145830" y="1579"/>
                </a:lnTo>
                <a:lnTo>
                  <a:pt x="149290" y="1031"/>
                </a:lnTo>
                <a:lnTo>
                  <a:pt x="157900" y="152"/>
                </a:lnTo>
                <a:lnTo>
                  <a:pt x="162464" y="32"/>
                </a:lnTo>
                <a:lnTo>
                  <a:pt x="165459" y="0"/>
                </a:lnTo>
                <a:lnTo>
                  <a:pt x="167456" y="1248"/>
                </a:lnTo>
                <a:lnTo>
                  <a:pt x="168787" y="3351"/>
                </a:lnTo>
                <a:lnTo>
                  <a:pt x="170924" y="9782"/>
                </a:lnTo>
                <a:lnTo>
                  <a:pt x="171216" y="17435"/>
                </a:lnTo>
                <a:lnTo>
                  <a:pt x="171403" y="43044"/>
                </a:lnTo>
                <a:lnTo>
                  <a:pt x="172689" y="50265"/>
                </a:lnTo>
                <a:lnTo>
                  <a:pt x="174816" y="57618"/>
                </a:lnTo>
                <a:lnTo>
                  <a:pt x="177504" y="65061"/>
                </a:lnTo>
                <a:lnTo>
                  <a:pt x="178026" y="73832"/>
                </a:lnTo>
                <a:lnTo>
                  <a:pt x="177104" y="83490"/>
                </a:lnTo>
                <a:lnTo>
                  <a:pt x="175219" y="93738"/>
                </a:lnTo>
                <a:lnTo>
                  <a:pt x="173962" y="101841"/>
                </a:lnTo>
                <a:lnTo>
                  <a:pt x="172567" y="114230"/>
                </a:lnTo>
                <a:lnTo>
                  <a:pt x="173464" y="124392"/>
                </a:lnTo>
                <a:lnTo>
                  <a:pt x="175333" y="137516"/>
                </a:lnTo>
                <a:lnTo>
                  <a:pt x="177848" y="152616"/>
                </a:lnTo>
                <a:lnTo>
                  <a:pt x="179525" y="163952"/>
                </a:lnTo>
                <a:lnTo>
                  <a:pt x="180644" y="172780"/>
                </a:lnTo>
                <a:lnTo>
                  <a:pt x="181389" y="179935"/>
                </a:lnTo>
                <a:lnTo>
                  <a:pt x="181886" y="187245"/>
                </a:lnTo>
                <a:lnTo>
                  <a:pt x="182217" y="194659"/>
                </a:lnTo>
                <a:lnTo>
                  <a:pt x="182438" y="202141"/>
                </a:lnTo>
                <a:lnTo>
                  <a:pt x="183855" y="212209"/>
                </a:lnTo>
                <a:lnTo>
                  <a:pt x="186070" y="224001"/>
                </a:lnTo>
                <a:lnTo>
                  <a:pt x="188817" y="236943"/>
                </a:lnTo>
                <a:lnTo>
                  <a:pt x="190648" y="248110"/>
                </a:lnTo>
                <a:lnTo>
                  <a:pt x="191868" y="258095"/>
                </a:lnTo>
                <a:lnTo>
                  <a:pt x="192682" y="267292"/>
                </a:lnTo>
                <a:lnTo>
                  <a:pt x="193224" y="274693"/>
                </a:lnTo>
                <a:lnTo>
                  <a:pt x="193827" y="286303"/>
                </a:lnTo>
                <a:lnTo>
                  <a:pt x="194095" y="302470"/>
                </a:lnTo>
                <a:lnTo>
                  <a:pt x="194309" y="3999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75"/>
          <p:cNvSpPr/>
          <p:nvPr/>
        </p:nvSpPr>
        <p:spPr>
          <a:xfrm>
            <a:off x="3166110" y="5248151"/>
            <a:ext cx="342900" cy="43939"/>
          </a:xfrm>
          <a:custGeom>
            <a:avLst/>
            <a:gdLst/>
            <a:ahLst/>
            <a:cxnLst/>
            <a:rect l="0" t="0" r="0" b="0"/>
            <a:pathLst>
              <a:path w="342900" h="43939">
                <a:moveTo>
                  <a:pt x="0" y="43938"/>
                </a:moveTo>
                <a:lnTo>
                  <a:pt x="55615" y="43938"/>
                </a:lnTo>
                <a:lnTo>
                  <a:pt x="61206" y="42668"/>
                </a:lnTo>
                <a:lnTo>
                  <a:pt x="66204" y="40552"/>
                </a:lnTo>
                <a:lnTo>
                  <a:pt x="70806" y="37871"/>
                </a:lnTo>
                <a:lnTo>
                  <a:pt x="84034" y="34813"/>
                </a:lnTo>
                <a:lnTo>
                  <a:pt x="103012" y="31505"/>
                </a:lnTo>
                <a:lnTo>
                  <a:pt x="125825" y="28030"/>
                </a:lnTo>
                <a:lnTo>
                  <a:pt x="143573" y="24442"/>
                </a:lnTo>
                <a:lnTo>
                  <a:pt x="157945" y="20781"/>
                </a:lnTo>
                <a:lnTo>
                  <a:pt x="170067" y="17071"/>
                </a:lnTo>
                <a:lnTo>
                  <a:pt x="185768" y="14596"/>
                </a:lnTo>
                <a:lnTo>
                  <a:pt x="203855" y="12947"/>
                </a:lnTo>
                <a:lnTo>
                  <a:pt x="223533" y="11847"/>
                </a:lnTo>
                <a:lnTo>
                  <a:pt x="243002" y="9844"/>
                </a:lnTo>
                <a:lnTo>
                  <a:pt x="262331" y="7239"/>
                </a:lnTo>
                <a:lnTo>
                  <a:pt x="295662" y="2228"/>
                </a:lnTo>
                <a:lnTo>
                  <a:pt x="306328" y="891"/>
                </a:lnTo>
                <a:lnTo>
                  <a:pt x="314708" y="0"/>
                </a:lnTo>
                <a:lnTo>
                  <a:pt x="321565" y="676"/>
                </a:lnTo>
                <a:lnTo>
                  <a:pt x="327407" y="2397"/>
                </a:lnTo>
                <a:lnTo>
                  <a:pt x="342899" y="96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hapeswithsqua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 a simple non-over the top presentation, Enjoy -D</Template>
  <TotalTime>252</TotalTime>
  <Words>884</Words>
  <Application>Microsoft Office PowerPoint</Application>
  <PresentationFormat>On-screen Show (4:3)</PresentationFormat>
  <Paragraphs>96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shapeswithsquares</vt:lpstr>
      <vt:lpstr>Defined Terms and Postulates</vt:lpstr>
      <vt:lpstr>Defined terms</vt:lpstr>
      <vt:lpstr>More about space and points</vt:lpstr>
      <vt:lpstr>Intersections</vt:lpstr>
      <vt:lpstr>Line segments and betweenness</vt:lpstr>
      <vt:lpstr>Rays</vt:lpstr>
      <vt:lpstr>More about segments</vt:lpstr>
      <vt:lpstr>Even more about segments</vt:lpstr>
      <vt:lpstr>About angles</vt:lpstr>
      <vt:lpstr>Naming angles</vt:lpstr>
      <vt:lpstr>Measuring angles</vt:lpstr>
      <vt:lpstr>Congruent Angles and Adjacent Angles</vt:lpstr>
      <vt:lpstr>Making conclusions</vt:lpstr>
      <vt:lpstr>What is a postulate?</vt:lpstr>
      <vt:lpstr>Postulate 1 Ruler Postulate</vt:lpstr>
      <vt:lpstr>Postulate 2 Segment Addition Postulate</vt:lpstr>
      <vt:lpstr>Postulate 3 Protractor Postulate </vt:lpstr>
      <vt:lpstr>Postulate 4 Angle Addition Postulate </vt:lpstr>
      <vt:lpstr>Postulate 5</vt:lpstr>
      <vt:lpstr>Postulate 6</vt:lpstr>
      <vt:lpstr>Postulate 7</vt:lpstr>
      <vt:lpstr>Postulate 8</vt:lpstr>
      <vt:lpstr>Postulate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Defined Terms and Postulates</dc:title>
  <dc:creator>Ameena</dc:creator>
  <cp:lastModifiedBy>Ameena</cp:lastModifiedBy>
  <cp:revision>26</cp:revision>
  <dcterms:created xsi:type="dcterms:W3CDTF">2008-04-01T21:49:56Z</dcterms:created>
  <dcterms:modified xsi:type="dcterms:W3CDTF">2008-04-03T20:23:25Z</dcterms:modified>
</cp:coreProperties>
</file>